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3" r:id="rId3"/>
    <p:sldId id="265" r:id="rId4"/>
    <p:sldId id="260" r:id="rId5"/>
    <p:sldId id="261" r:id="rId6"/>
    <p:sldId id="258" r:id="rId7"/>
    <p:sldId id="257" r:id="rId8"/>
    <p:sldId id="264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590550544888953"/>
          <c:y val="0.11020005713650863"/>
          <c:w val="0.85409449455111053"/>
          <c:h val="0.2723213734629133"/>
        </c:manualLayout>
      </c:layou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76200"/>
          </c:spPr>
          <c:marker>
            <c:spPr>
              <a:ln w="76200"/>
            </c:spPr>
          </c:marker>
          <c:dLbls>
            <c:dLbl>
              <c:idx val="0"/>
              <c:layout>
                <c:manualLayout>
                  <c:x val="-4.9580475906717408E-2"/>
                  <c:y val="-9.1238098765040215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 dirty="0" smtClean="0"/>
                      <a:t>130</a:t>
                    </a:r>
                    <a:endParaRPr lang="en-US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9951614929597647E-2"/>
                  <c:y val="-8.79227356804409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9314110477859676E-2"/>
                  <c:y val="-8.01636075523772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6430401814128648E-2"/>
                  <c:y val="-7.90209469902954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1 кв. 2018</c:v>
                </c:pt>
                <c:pt idx="1">
                  <c:v>1 кв. 2019</c:v>
                </c:pt>
                <c:pt idx="2">
                  <c:v>1 кв. 2020</c:v>
                </c:pt>
                <c:pt idx="3">
                  <c:v>1 кв. 2021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130</c:v>
                </c:pt>
                <c:pt idx="1">
                  <c:v>113</c:v>
                </c:pt>
                <c:pt idx="2">
                  <c:v>97</c:v>
                </c:pt>
                <c:pt idx="3">
                  <c:v>71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>
              <a:prstDash val="dash"/>
            </a:ln>
          </c:spPr>
        </c:dropLines>
        <c:upDownBars>
          <c:gapWidth val="300"/>
          <c:upBars/>
          <c:downBars/>
        </c:upDownBars>
        <c:marker val="1"/>
        <c:smooth val="0"/>
        <c:axId val="114475392"/>
        <c:axId val="114477312"/>
      </c:lineChart>
      <c:catAx>
        <c:axId val="11447539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4477312"/>
        <c:crosses val="autoZero"/>
        <c:auto val="1"/>
        <c:lblAlgn val="ctr"/>
        <c:lblOffset val="100"/>
        <c:noMultiLvlLbl val="0"/>
      </c:catAx>
      <c:valAx>
        <c:axId val="11447731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44753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500180446194226"/>
          <c:y val="7.6265782704208862E-2"/>
          <c:w val="0.57583152887139111"/>
          <c:h val="0.8474684345915822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789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140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 </a:t>
                    </a:r>
                    <a:r>
                      <a:rPr lang="en-US" smtClean="0"/>
                      <a:t>373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1 кв. 2018</c:v>
                </c:pt>
                <c:pt idx="1">
                  <c:v>1 кв. 2019</c:v>
                </c:pt>
                <c:pt idx="2">
                  <c:v>1 кв. 2020</c:v>
                </c:pt>
                <c:pt idx="3">
                  <c:v>1 кв. 2021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#,##0">
                  <c:v>2116</c:v>
                </c:pt>
                <c:pt idx="1">
                  <c:v>1789</c:v>
                </c:pt>
                <c:pt idx="2">
                  <c:v>2140</c:v>
                </c:pt>
                <c:pt idx="3">
                  <c:v>1373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6373376"/>
        <c:axId val="118441472"/>
      </c:barChart>
      <c:catAx>
        <c:axId val="11637337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18441472"/>
        <c:crosses val="autoZero"/>
        <c:auto val="1"/>
        <c:lblAlgn val="ctr"/>
        <c:lblOffset val="100"/>
        <c:noMultiLvlLbl val="0"/>
      </c:catAx>
      <c:valAx>
        <c:axId val="118441472"/>
        <c:scaling>
          <c:orientation val="minMax"/>
        </c:scaling>
        <c:delete val="1"/>
        <c:axPos val="b"/>
        <c:numFmt formatCode="#,##0" sourceLinked="1"/>
        <c:majorTickMark val="out"/>
        <c:minorTickMark val="none"/>
        <c:tickLblPos val="nextTo"/>
        <c:crossAx val="1163733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CB8C52-CFF1-476C-89FF-ED0C6941D30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84575E-C26F-4776-B258-E7B215A53C21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Выявление схем уклонения от уплаты налогов, определение их участников </a:t>
          </a:r>
          <a:endParaRPr lang="ru-RU" dirty="0"/>
        </a:p>
      </dgm:t>
    </dgm:pt>
    <dgm:pt modelId="{56E3D283-B0A9-420D-AE0D-958808B50BF4}" type="parTrans" cxnId="{EE6AB6D3-50DB-43BA-A4F1-E09EE459E0B0}">
      <dgm:prSet/>
      <dgm:spPr/>
      <dgm:t>
        <a:bodyPr/>
        <a:lstStyle/>
        <a:p>
          <a:endParaRPr lang="ru-RU"/>
        </a:p>
      </dgm:t>
    </dgm:pt>
    <dgm:pt modelId="{A0094928-5BE8-4DE4-9DC3-8CD37864AD93}" type="sibTrans" cxnId="{EE6AB6D3-50DB-43BA-A4F1-E09EE459E0B0}">
      <dgm:prSet/>
      <dgm:spPr/>
      <dgm:t>
        <a:bodyPr/>
        <a:lstStyle/>
        <a:p>
          <a:endParaRPr lang="ru-RU"/>
        </a:p>
      </dgm:t>
    </dgm:pt>
    <dgm:pt modelId="{BC2DED69-3711-4B6C-8716-E7909BB5AC0B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Пресечение</a:t>
          </a:r>
          <a:r>
            <a:rPr lang="ru-RU" baseline="0" dirty="0" smtClean="0"/>
            <a:t> схем уклонения от уплаты налогов</a:t>
          </a:r>
          <a:endParaRPr lang="ru-RU" dirty="0"/>
        </a:p>
      </dgm:t>
    </dgm:pt>
    <dgm:pt modelId="{27A786C0-C0CB-4CAD-9C57-A4BDC2708CEB}" type="parTrans" cxnId="{3D1D31ED-8090-466C-978F-7E666DB7CFB8}">
      <dgm:prSet/>
      <dgm:spPr/>
      <dgm:t>
        <a:bodyPr/>
        <a:lstStyle/>
        <a:p>
          <a:endParaRPr lang="ru-RU"/>
        </a:p>
      </dgm:t>
    </dgm:pt>
    <dgm:pt modelId="{25B8BFE7-98A5-492E-A11A-AD436CDDF01C}" type="sibTrans" cxnId="{3D1D31ED-8090-466C-978F-7E666DB7CFB8}">
      <dgm:prSet/>
      <dgm:spPr/>
      <dgm:t>
        <a:bodyPr/>
        <a:lstStyle/>
        <a:p>
          <a:endParaRPr lang="ru-RU"/>
        </a:p>
      </dgm:t>
    </dgm:pt>
    <dgm:pt modelId="{5AC35D2F-6492-4DD8-9014-0C39565470FD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Побуждение  налогоплательщика к добровольному  отказу от применения схем уклонения от уплаты налогов </a:t>
          </a:r>
          <a:endParaRPr lang="ru-RU" dirty="0"/>
        </a:p>
      </dgm:t>
    </dgm:pt>
    <dgm:pt modelId="{E253358B-D8E6-4F44-9D0C-DDAFF9132E25}" type="parTrans" cxnId="{7E1BB5A0-B90B-46CD-8170-0925B1B922B9}">
      <dgm:prSet/>
      <dgm:spPr/>
      <dgm:t>
        <a:bodyPr/>
        <a:lstStyle/>
        <a:p>
          <a:endParaRPr lang="ru-RU"/>
        </a:p>
      </dgm:t>
    </dgm:pt>
    <dgm:pt modelId="{54A53C03-838A-4954-AB53-DF0F096F26F0}" type="sibTrans" cxnId="{7E1BB5A0-B90B-46CD-8170-0925B1B922B9}">
      <dgm:prSet/>
      <dgm:spPr/>
      <dgm:t>
        <a:bodyPr/>
        <a:lstStyle/>
        <a:p>
          <a:endParaRPr lang="ru-RU"/>
        </a:p>
      </dgm:t>
    </dgm:pt>
    <dgm:pt modelId="{40762403-99DD-45A0-B231-7C1CA590A6E5}">
      <dgm:prSet phldrT="[Текст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Профилактика выявленных нарушений</a:t>
          </a:r>
          <a:endParaRPr lang="ru-RU" dirty="0"/>
        </a:p>
      </dgm:t>
    </dgm:pt>
    <dgm:pt modelId="{C7C73C35-6B3A-445E-A105-FFB4A4D2E625}" type="parTrans" cxnId="{D76092D3-318A-4E9D-B3F9-51DA9CA8CF29}">
      <dgm:prSet/>
      <dgm:spPr/>
      <dgm:t>
        <a:bodyPr/>
        <a:lstStyle/>
        <a:p>
          <a:endParaRPr lang="ru-RU"/>
        </a:p>
      </dgm:t>
    </dgm:pt>
    <dgm:pt modelId="{7E9840F5-4AD1-4691-998D-0E4BF0CAE695}" type="sibTrans" cxnId="{D76092D3-318A-4E9D-B3F9-51DA9CA8CF29}">
      <dgm:prSet/>
      <dgm:spPr/>
      <dgm:t>
        <a:bodyPr/>
        <a:lstStyle/>
        <a:p>
          <a:endParaRPr lang="ru-RU"/>
        </a:p>
      </dgm:t>
    </dgm:pt>
    <dgm:pt modelId="{FEF8831F-EA9E-47F4-8654-6F4F9AE702F5}" type="pres">
      <dgm:prSet presAssocID="{B6CB8C52-CFF1-476C-89FF-ED0C6941D30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371C0E-F7B4-454C-A01B-4856F594D6E6}" type="pres">
      <dgm:prSet presAssocID="{D284575E-C26F-4776-B258-E7B215A53C21}" presName="node" presStyleLbl="node1" presStyleIdx="0" presStyleCnt="4" custLinFactNeighborX="-4451" custLinFactNeighborY="-353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D93DAA-9E5F-4288-8967-4265B7CEC880}" type="pres">
      <dgm:prSet presAssocID="{A0094928-5BE8-4DE4-9DC3-8CD37864AD93}" presName="sibTrans" presStyleCnt="0"/>
      <dgm:spPr/>
    </dgm:pt>
    <dgm:pt modelId="{7DAACAB3-35A5-4D66-884D-D683506FA1FF}" type="pres">
      <dgm:prSet presAssocID="{BC2DED69-3711-4B6C-8716-E7909BB5AC0B}" presName="node" presStyleLbl="node1" presStyleIdx="1" presStyleCnt="4" custLinFactNeighborX="4" custLinFactNeighborY="-325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B81C15-F24A-407B-932E-DED1E83A5BF5}" type="pres">
      <dgm:prSet presAssocID="{25B8BFE7-98A5-492E-A11A-AD436CDDF01C}" presName="sibTrans" presStyleCnt="0"/>
      <dgm:spPr/>
    </dgm:pt>
    <dgm:pt modelId="{F5D0669E-5302-4CA4-9AD7-F696409E1CE4}" type="pres">
      <dgm:prSet presAssocID="{5AC35D2F-6492-4DD8-9014-0C39565470FD}" presName="node" presStyleLbl="node1" presStyleIdx="2" presStyleCnt="4" custLinFactNeighborX="1925" custLinFactNeighborY="-287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BC40EA-D85F-453B-92C1-AB20BE19952B}" type="pres">
      <dgm:prSet presAssocID="{54A53C03-838A-4954-AB53-DF0F096F26F0}" presName="sibTrans" presStyleCnt="0"/>
      <dgm:spPr/>
    </dgm:pt>
    <dgm:pt modelId="{11BB76A9-9463-458C-99BB-0797B391EF3A}" type="pres">
      <dgm:prSet presAssocID="{40762403-99DD-45A0-B231-7C1CA590A6E5}" presName="node" presStyleLbl="node1" presStyleIdx="3" presStyleCnt="4" custLinFactNeighborX="-1130" custLinFactNeighborY="-325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6092D3-318A-4E9D-B3F9-51DA9CA8CF29}" srcId="{B6CB8C52-CFF1-476C-89FF-ED0C6941D30A}" destId="{40762403-99DD-45A0-B231-7C1CA590A6E5}" srcOrd="3" destOrd="0" parTransId="{C7C73C35-6B3A-445E-A105-FFB4A4D2E625}" sibTransId="{7E9840F5-4AD1-4691-998D-0E4BF0CAE695}"/>
    <dgm:cxn modelId="{59C06363-F01A-4E9F-8C2A-07C7F7B27C2B}" type="presOf" srcId="{B6CB8C52-CFF1-476C-89FF-ED0C6941D30A}" destId="{FEF8831F-EA9E-47F4-8654-6F4F9AE702F5}" srcOrd="0" destOrd="0" presId="urn:microsoft.com/office/officeart/2005/8/layout/default"/>
    <dgm:cxn modelId="{5F0D6E11-39FC-451E-8BC0-D9E6E3286D5C}" type="presOf" srcId="{40762403-99DD-45A0-B231-7C1CA590A6E5}" destId="{11BB76A9-9463-458C-99BB-0797B391EF3A}" srcOrd="0" destOrd="0" presId="urn:microsoft.com/office/officeart/2005/8/layout/default"/>
    <dgm:cxn modelId="{0CEE7439-6092-4295-B2EC-EA4C4A315FED}" type="presOf" srcId="{D284575E-C26F-4776-B258-E7B215A53C21}" destId="{45371C0E-F7B4-454C-A01B-4856F594D6E6}" srcOrd="0" destOrd="0" presId="urn:microsoft.com/office/officeart/2005/8/layout/default"/>
    <dgm:cxn modelId="{EE6AB6D3-50DB-43BA-A4F1-E09EE459E0B0}" srcId="{B6CB8C52-CFF1-476C-89FF-ED0C6941D30A}" destId="{D284575E-C26F-4776-B258-E7B215A53C21}" srcOrd="0" destOrd="0" parTransId="{56E3D283-B0A9-420D-AE0D-958808B50BF4}" sibTransId="{A0094928-5BE8-4DE4-9DC3-8CD37864AD93}"/>
    <dgm:cxn modelId="{F31433BA-03C2-4890-9A90-12A64E983924}" type="presOf" srcId="{BC2DED69-3711-4B6C-8716-E7909BB5AC0B}" destId="{7DAACAB3-35A5-4D66-884D-D683506FA1FF}" srcOrd="0" destOrd="0" presId="urn:microsoft.com/office/officeart/2005/8/layout/default"/>
    <dgm:cxn modelId="{7E1BB5A0-B90B-46CD-8170-0925B1B922B9}" srcId="{B6CB8C52-CFF1-476C-89FF-ED0C6941D30A}" destId="{5AC35D2F-6492-4DD8-9014-0C39565470FD}" srcOrd="2" destOrd="0" parTransId="{E253358B-D8E6-4F44-9D0C-DDAFF9132E25}" sibTransId="{54A53C03-838A-4954-AB53-DF0F096F26F0}"/>
    <dgm:cxn modelId="{34796CB2-D204-4579-8609-A5343C7EB2D5}" type="presOf" srcId="{5AC35D2F-6492-4DD8-9014-0C39565470FD}" destId="{F5D0669E-5302-4CA4-9AD7-F696409E1CE4}" srcOrd="0" destOrd="0" presId="urn:microsoft.com/office/officeart/2005/8/layout/default"/>
    <dgm:cxn modelId="{3D1D31ED-8090-466C-978F-7E666DB7CFB8}" srcId="{B6CB8C52-CFF1-476C-89FF-ED0C6941D30A}" destId="{BC2DED69-3711-4B6C-8716-E7909BB5AC0B}" srcOrd="1" destOrd="0" parTransId="{27A786C0-C0CB-4CAD-9C57-A4BDC2708CEB}" sibTransId="{25B8BFE7-98A5-492E-A11A-AD436CDDF01C}"/>
    <dgm:cxn modelId="{70743175-DE43-4723-880C-04C0D0AD27DC}" type="presParOf" srcId="{FEF8831F-EA9E-47F4-8654-6F4F9AE702F5}" destId="{45371C0E-F7B4-454C-A01B-4856F594D6E6}" srcOrd="0" destOrd="0" presId="urn:microsoft.com/office/officeart/2005/8/layout/default"/>
    <dgm:cxn modelId="{4933D5AE-6E3D-4337-99F1-CDFEFBA4ABF0}" type="presParOf" srcId="{FEF8831F-EA9E-47F4-8654-6F4F9AE702F5}" destId="{F4D93DAA-9E5F-4288-8967-4265B7CEC880}" srcOrd="1" destOrd="0" presId="urn:microsoft.com/office/officeart/2005/8/layout/default"/>
    <dgm:cxn modelId="{EC72F209-6D5C-4358-8B93-CBAE61FA5095}" type="presParOf" srcId="{FEF8831F-EA9E-47F4-8654-6F4F9AE702F5}" destId="{7DAACAB3-35A5-4D66-884D-D683506FA1FF}" srcOrd="2" destOrd="0" presId="urn:microsoft.com/office/officeart/2005/8/layout/default"/>
    <dgm:cxn modelId="{6C6227C3-C9EC-4FFC-90BB-BD28B4615BE1}" type="presParOf" srcId="{FEF8831F-EA9E-47F4-8654-6F4F9AE702F5}" destId="{7AB81C15-F24A-407B-932E-DED1E83A5BF5}" srcOrd="3" destOrd="0" presId="urn:microsoft.com/office/officeart/2005/8/layout/default"/>
    <dgm:cxn modelId="{39EE56A7-084D-4B28-A98E-EB6091B2CB03}" type="presParOf" srcId="{FEF8831F-EA9E-47F4-8654-6F4F9AE702F5}" destId="{F5D0669E-5302-4CA4-9AD7-F696409E1CE4}" srcOrd="4" destOrd="0" presId="urn:microsoft.com/office/officeart/2005/8/layout/default"/>
    <dgm:cxn modelId="{FC93B0DB-2C10-4F75-89F2-75E7C390C827}" type="presParOf" srcId="{FEF8831F-EA9E-47F4-8654-6F4F9AE702F5}" destId="{EFBC40EA-D85F-453B-92C1-AB20BE19952B}" srcOrd="5" destOrd="0" presId="urn:microsoft.com/office/officeart/2005/8/layout/default"/>
    <dgm:cxn modelId="{C8C51023-027C-4E41-AAD7-633E2847CB2F}" type="presParOf" srcId="{FEF8831F-EA9E-47F4-8654-6F4F9AE702F5}" destId="{11BB76A9-9463-458C-99BB-0797B391EF3A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803F75-36EA-4027-99E2-12A21A63FE85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D07EFDF-6AC2-4D97-8A1B-04CEE9F8C894}">
      <dgm:prSet phldrT="[Текст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dirty="0" smtClean="0"/>
            <a:t>Схемные</a:t>
          </a:r>
          <a:r>
            <a:rPr lang="en-US" sz="2400" dirty="0" smtClean="0"/>
            <a:t> </a:t>
          </a:r>
          <a:endParaRPr lang="ru-RU" sz="2400" dirty="0"/>
        </a:p>
      </dgm:t>
    </dgm:pt>
    <dgm:pt modelId="{E9F3303D-6869-4A92-BADE-ECDC2D573AB4}" type="parTrans" cxnId="{60B873BC-F5F3-485A-946F-FEC421645ABC}">
      <dgm:prSet/>
      <dgm:spPr/>
      <dgm:t>
        <a:bodyPr/>
        <a:lstStyle/>
        <a:p>
          <a:endParaRPr lang="ru-RU"/>
        </a:p>
      </dgm:t>
    </dgm:pt>
    <dgm:pt modelId="{D8E60084-9F5D-443E-8BE2-3D0CD86E36AE}" type="sibTrans" cxnId="{60B873BC-F5F3-485A-946F-FEC421645ABC}">
      <dgm:prSet/>
      <dgm:spPr/>
      <dgm:t>
        <a:bodyPr/>
        <a:lstStyle/>
        <a:p>
          <a:endParaRPr lang="ru-RU"/>
        </a:p>
      </dgm:t>
    </dgm:pt>
    <dgm:pt modelId="{A204D916-FCD8-4E34-917C-94E691983BAC}">
      <dgm:prSet phldrT="[Текст]"/>
      <dgm:spPr/>
      <dgm:t>
        <a:bodyPr/>
        <a:lstStyle/>
        <a:p>
          <a:r>
            <a:rPr lang="ru-RU" dirty="0" smtClean="0"/>
            <a:t>Приводят к неуплате налога</a:t>
          </a:r>
          <a:endParaRPr lang="ru-RU" dirty="0"/>
        </a:p>
      </dgm:t>
    </dgm:pt>
    <dgm:pt modelId="{0812FE00-C57E-4CD5-ACD7-41055A5FDB1E}" type="parTrans" cxnId="{D4005A55-C679-4606-9F0B-C9EF05A5AC25}">
      <dgm:prSet/>
      <dgm:spPr/>
      <dgm:t>
        <a:bodyPr/>
        <a:lstStyle/>
        <a:p>
          <a:endParaRPr lang="ru-RU"/>
        </a:p>
      </dgm:t>
    </dgm:pt>
    <dgm:pt modelId="{867CB252-DD91-41F9-96AA-FAD58BDF7D0D}" type="sibTrans" cxnId="{D4005A55-C679-4606-9F0B-C9EF05A5AC25}">
      <dgm:prSet/>
      <dgm:spPr/>
      <dgm:t>
        <a:bodyPr/>
        <a:lstStyle/>
        <a:p>
          <a:endParaRPr lang="ru-RU"/>
        </a:p>
      </dgm:t>
    </dgm:pt>
    <dgm:pt modelId="{537F2531-A4BC-4273-9D51-0D5DF867279E}">
      <dgm:prSet phldrT="[Текст]"/>
      <dgm:spPr/>
      <dgm:t>
        <a:bodyPr/>
        <a:lstStyle/>
        <a:p>
          <a:r>
            <a:rPr lang="ru-RU" dirty="0" smtClean="0"/>
            <a:t>Обязательства по отраженной сделке фактически не выполнены</a:t>
          </a:r>
          <a:endParaRPr lang="ru-RU" dirty="0"/>
        </a:p>
      </dgm:t>
    </dgm:pt>
    <dgm:pt modelId="{7C5EF30D-1745-442E-A769-37A90CEDACDE}" type="parTrans" cxnId="{6710B82E-6EDB-41AD-902B-E474EAA71071}">
      <dgm:prSet/>
      <dgm:spPr/>
      <dgm:t>
        <a:bodyPr/>
        <a:lstStyle/>
        <a:p>
          <a:endParaRPr lang="ru-RU"/>
        </a:p>
      </dgm:t>
    </dgm:pt>
    <dgm:pt modelId="{0FB86D31-9064-45CB-8592-0F8EB2EC0E89}" type="sibTrans" cxnId="{6710B82E-6EDB-41AD-902B-E474EAA71071}">
      <dgm:prSet/>
      <dgm:spPr/>
      <dgm:t>
        <a:bodyPr/>
        <a:lstStyle/>
        <a:p>
          <a:endParaRPr lang="ru-RU"/>
        </a:p>
      </dgm:t>
    </dgm:pt>
    <dgm:pt modelId="{77D5DA1F-0B6B-4E99-845E-4E297BFCA956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lnSpc>
              <a:spcPct val="100000"/>
            </a:lnSpc>
          </a:pPr>
          <a:r>
            <a:rPr lang="ru-RU" sz="1800" dirty="0" smtClean="0"/>
            <a:t>Технические</a:t>
          </a:r>
        </a:p>
        <a:p>
          <a:pPr>
            <a:lnSpc>
              <a:spcPct val="100000"/>
            </a:lnSpc>
          </a:pPr>
          <a:r>
            <a:rPr lang="ru-RU" sz="1100" dirty="0" smtClean="0"/>
            <a:t>(сделка с сущностным контрагентом)</a:t>
          </a:r>
          <a:endParaRPr lang="ru-RU" sz="1100" dirty="0"/>
        </a:p>
      </dgm:t>
    </dgm:pt>
    <dgm:pt modelId="{235D14EC-6431-4DDC-A41B-5C649B00E976}" type="parTrans" cxnId="{68CE8656-0B73-4EDC-8E2C-08789495C27F}">
      <dgm:prSet/>
      <dgm:spPr/>
      <dgm:t>
        <a:bodyPr/>
        <a:lstStyle/>
        <a:p>
          <a:endParaRPr lang="ru-RU"/>
        </a:p>
      </dgm:t>
    </dgm:pt>
    <dgm:pt modelId="{C8B629E4-0743-45E2-B8ED-B502FF5F530E}" type="sibTrans" cxnId="{68CE8656-0B73-4EDC-8E2C-08789495C27F}">
      <dgm:prSet/>
      <dgm:spPr/>
      <dgm:t>
        <a:bodyPr/>
        <a:lstStyle/>
        <a:p>
          <a:endParaRPr lang="ru-RU"/>
        </a:p>
      </dgm:t>
    </dgm:pt>
    <dgm:pt modelId="{C3F8F272-A4E4-443F-A503-75F4928CAE27}">
      <dgm:prSet phldrT="[Текст]"/>
      <dgm:spPr/>
      <dgm:t>
        <a:bodyPr/>
        <a:lstStyle/>
        <a:p>
          <a:r>
            <a:rPr lang="ru-RU" dirty="0" smtClean="0"/>
            <a:t>Не приводят к неуплате налога в бюджет</a:t>
          </a:r>
          <a:endParaRPr lang="ru-RU" dirty="0"/>
        </a:p>
      </dgm:t>
    </dgm:pt>
    <dgm:pt modelId="{2D0745AE-FA71-4761-8255-48181D67762F}" type="parTrans" cxnId="{64A05841-E31A-479C-9DEC-D8093CFA145A}">
      <dgm:prSet/>
      <dgm:spPr/>
      <dgm:t>
        <a:bodyPr/>
        <a:lstStyle/>
        <a:p>
          <a:endParaRPr lang="ru-RU"/>
        </a:p>
      </dgm:t>
    </dgm:pt>
    <dgm:pt modelId="{5DA41B4F-0EF5-4855-A166-48EB0A7CE797}" type="sibTrans" cxnId="{64A05841-E31A-479C-9DEC-D8093CFA145A}">
      <dgm:prSet/>
      <dgm:spPr/>
      <dgm:t>
        <a:bodyPr/>
        <a:lstStyle/>
        <a:p>
          <a:endParaRPr lang="ru-RU"/>
        </a:p>
      </dgm:t>
    </dgm:pt>
    <dgm:pt modelId="{32FD4061-CAF7-47DF-B128-FC74BF75A3E9}">
      <dgm:prSet phldrT="[Текст]"/>
      <dgm:spPr/>
      <dgm:t>
        <a:bodyPr/>
        <a:lstStyle/>
        <a:p>
          <a:r>
            <a:rPr lang="ru-RU" dirty="0" smtClean="0"/>
            <a:t>Не соответствие в номере и (или) дате счета-фактуры</a:t>
          </a:r>
          <a:endParaRPr lang="ru-RU" dirty="0"/>
        </a:p>
      </dgm:t>
    </dgm:pt>
    <dgm:pt modelId="{F5A47E02-B333-4864-BECE-5D027B37387B}" type="parTrans" cxnId="{28BA78C6-A920-4E20-A605-009200576704}">
      <dgm:prSet/>
      <dgm:spPr/>
      <dgm:t>
        <a:bodyPr/>
        <a:lstStyle/>
        <a:p>
          <a:endParaRPr lang="ru-RU"/>
        </a:p>
      </dgm:t>
    </dgm:pt>
    <dgm:pt modelId="{3F7D9F94-E546-40B7-AAC5-F935A6BFDDE3}" type="sibTrans" cxnId="{28BA78C6-A920-4E20-A605-009200576704}">
      <dgm:prSet/>
      <dgm:spPr/>
      <dgm:t>
        <a:bodyPr/>
        <a:lstStyle/>
        <a:p>
          <a:endParaRPr lang="ru-RU"/>
        </a:p>
      </dgm:t>
    </dgm:pt>
    <dgm:pt modelId="{674BCA4D-641E-4195-B131-12A333908836}">
      <dgm:prSet phldrT="[Текст]"/>
      <dgm:spPr/>
      <dgm:t>
        <a:bodyPr/>
        <a:lstStyle/>
        <a:p>
          <a:r>
            <a:rPr lang="ru-RU" dirty="0" smtClean="0"/>
            <a:t>Основным смыслом рассматриваемой сделки была неуплата налога</a:t>
          </a:r>
          <a:endParaRPr lang="ru-RU" dirty="0"/>
        </a:p>
      </dgm:t>
    </dgm:pt>
    <dgm:pt modelId="{B9BB3472-9272-4E95-BC2A-D74A667CC182}" type="parTrans" cxnId="{6F070247-1E0E-434E-85AC-600D23BA8F98}">
      <dgm:prSet/>
      <dgm:spPr/>
      <dgm:t>
        <a:bodyPr/>
        <a:lstStyle/>
        <a:p>
          <a:endParaRPr lang="ru-RU"/>
        </a:p>
      </dgm:t>
    </dgm:pt>
    <dgm:pt modelId="{D6EE2829-7571-4756-9C7A-E9A00CC1FA2D}" type="sibTrans" cxnId="{6F070247-1E0E-434E-85AC-600D23BA8F98}">
      <dgm:prSet/>
      <dgm:spPr/>
      <dgm:t>
        <a:bodyPr/>
        <a:lstStyle/>
        <a:p>
          <a:endParaRPr lang="ru-RU"/>
        </a:p>
      </dgm:t>
    </dgm:pt>
    <dgm:pt modelId="{E11AD3DE-E618-43B6-966B-29436905CBBE}">
      <dgm:prSet phldrT="[Текст]"/>
      <dgm:spPr/>
      <dgm:t>
        <a:bodyPr/>
        <a:lstStyle/>
        <a:p>
          <a:r>
            <a:rPr lang="ru-RU" dirty="0" smtClean="0"/>
            <a:t>Установлены иные признаки схемы по уходу от налогообложения</a:t>
          </a:r>
          <a:endParaRPr lang="ru-RU" dirty="0"/>
        </a:p>
      </dgm:t>
    </dgm:pt>
    <dgm:pt modelId="{FF9944D6-2AEE-4DE5-BBB0-5964946A32E7}" type="parTrans" cxnId="{8DB8B840-B793-495E-8507-BABFD8EE2C9D}">
      <dgm:prSet/>
      <dgm:spPr/>
      <dgm:t>
        <a:bodyPr/>
        <a:lstStyle/>
        <a:p>
          <a:endParaRPr lang="ru-RU"/>
        </a:p>
      </dgm:t>
    </dgm:pt>
    <dgm:pt modelId="{2D7CC9A4-FA08-4764-983F-ACF6C5208C23}" type="sibTrans" cxnId="{8DB8B840-B793-495E-8507-BABFD8EE2C9D}">
      <dgm:prSet/>
      <dgm:spPr/>
      <dgm:t>
        <a:bodyPr/>
        <a:lstStyle/>
        <a:p>
          <a:endParaRPr lang="ru-RU"/>
        </a:p>
      </dgm:t>
    </dgm:pt>
    <dgm:pt modelId="{462E1CC7-E025-4979-BFD1-7F1357D6DD89}">
      <dgm:prSet phldrT="[Текст]"/>
      <dgm:spPr/>
      <dgm:t>
        <a:bodyPr/>
        <a:lstStyle/>
        <a:p>
          <a:r>
            <a:rPr lang="ru-RU" dirty="0" smtClean="0"/>
            <a:t>Не соответствие в номере и (или) дате заявления о ввозе товаров и уплате косвенных налогов на территорию РФ с территории Таможенного союза</a:t>
          </a:r>
          <a:endParaRPr lang="ru-RU" dirty="0"/>
        </a:p>
      </dgm:t>
    </dgm:pt>
    <dgm:pt modelId="{463516E7-F546-47A0-8BBC-75E34F61342C}" type="parTrans" cxnId="{9C3261F3-6DA5-47C1-B4D9-EB3443600A6C}">
      <dgm:prSet/>
      <dgm:spPr/>
      <dgm:t>
        <a:bodyPr/>
        <a:lstStyle/>
        <a:p>
          <a:endParaRPr lang="ru-RU"/>
        </a:p>
      </dgm:t>
    </dgm:pt>
    <dgm:pt modelId="{0671C15B-77E4-4DA4-A99F-039DFB866713}" type="sibTrans" cxnId="{9C3261F3-6DA5-47C1-B4D9-EB3443600A6C}">
      <dgm:prSet/>
      <dgm:spPr/>
      <dgm:t>
        <a:bodyPr/>
        <a:lstStyle/>
        <a:p>
          <a:endParaRPr lang="ru-RU"/>
        </a:p>
      </dgm:t>
    </dgm:pt>
    <dgm:pt modelId="{5E190F33-1240-4F63-90E6-F47CB3D16F9D}">
      <dgm:prSet phldrT="[Текст]"/>
      <dgm:spPr/>
      <dgm:t>
        <a:bodyPr/>
        <a:lstStyle/>
        <a:p>
          <a:r>
            <a:rPr lang="ru-RU" dirty="0" smtClean="0"/>
            <a:t>Не соответствие в номере ДТ</a:t>
          </a:r>
          <a:endParaRPr lang="ru-RU" dirty="0"/>
        </a:p>
      </dgm:t>
    </dgm:pt>
    <dgm:pt modelId="{29AA4C55-8ADE-495B-94D3-962D596B6D32}" type="parTrans" cxnId="{6C11E0FB-CE9D-41B6-83E8-7B7420997654}">
      <dgm:prSet/>
      <dgm:spPr/>
      <dgm:t>
        <a:bodyPr/>
        <a:lstStyle/>
        <a:p>
          <a:endParaRPr lang="ru-RU"/>
        </a:p>
      </dgm:t>
    </dgm:pt>
    <dgm:pt modelId="{87F381E9-67F1-4609-87FA-2B9DDE653D43}" type="sibTrans" cxnId="{6C11E0FB-CE9D-41B6-83E8-7B7420997654}">
      <dgm:prSet/>
      <dgm:spPr/>
      <dgm:t>
        <a:bodyPr/>
        <a:lstStyle/>
        <a:p>
          <a:endParaRPr lang="ru-RU"/>
        </a:p>
      </dgm:t>
    </dgm:pt>
    <dgm:pt modelId="{BF518C3D-3B9B-4BCF-910F-3F486374642C}">
      <dgm:prSet phldrT="[Текст]"/>
      <dgm:spPr/>
      <dgm:t>
        <a:bodyPr/>
        <a:lstStyle/>
        <a:p>
          <a:r>
            <a:rPr lang="ru-RU" dirty="0" smtClean="0"/>
            <a:t>Ошибка в ИНН контрагента</a:t>
          </a:r>
          <a:endParaRPr lang="ru-RU" dirty="0"/>
        </a:p>
      </dgm:t>
    </dgm:pt>
    <dgm:pt modelId="{2FA70A0F-7ACC-45AE-B5F0-37FD4BA0337F}" type="parTrans" cxnId="{DBF9C64B-5257-494F-A2A4-BB684F6C8396}">
      <dgm:prSet/>
      <dgm:spPr/>
      <dgm:t>
        <a:bodyPr/>
        <a:lstStyle/>
        <a:p>
          <a:endParaRPr lang="ru-RU"/>
        </a:p>
      </dgm:t>
    </dgm:pt>
    <dgm:pt modelId="{B3B36EC4-0D1F-4932-BB62-DA088420870D}" type="sibTrans" cxnId="{DBF9C64B-5257-494F-A2A4-BB684F6C8396}">
      <dgm:prSet/>
      <dgm:spPr/>
      <dgm:t>
        <a:bodyPr/>
        <a:lstStyle/>
        <a:p>
          <a:endParaRPr lang="ru-RU"/>
        </a:p>
      </dgm:t>
    </dgm:pt>
    <dgm:pt modelId="{71A87E96-10C1-4374-8EC7-1D63987B8742}">
      <dgm:prSet phldrT="[Текст]"/>
      <dgm:spPr/>
      <dgm:t>
        <a:bodyPr/>
        <a:lstStyle/>
        <a:p>
          <a:r>
            <a:rPr lang="ru-RU" dirty="0" smtClean="0"/>
            <a:t>Расхождения установлены с контрагентом, не осуществляющим реальную финансово-хозяйственную деятельность</a:t>
          </a:r>
          <a:endParaRPr lang="ru-RU" dirty="0"/>
        </a:p>
      </dgm:t>
    </dgm:pt>
    <dgm:pt modelId="{942EDEA2-CD5D-46F7-9778-8847FA1DA2E3}" type="parTrans" cxnId="{7C805C5C-347A-474A-B15E-EE6FB4A289D5}">
      <dgm:prSet/>
      <dgm:spPr/>
      <dgm:t>
        <a:bodyPr/>
        <a:lstStyle/>
        <a:p>
          <a:endParaRPr lang="ru-RU"/>
        </a:p>
      </dgm:t>
    </dgm:pt>
    <dgm:pt modelId="{2FA6A2AD-7318-4B82-AC55-679F4FAD7BDB}" type="sibTrans" cxnId="{7C805C5C-347A-474A-B15E-EE6FB4A289D5}">
      <dgm:prSet/>
      <dgm:spPr/>
      <dgm:t>
        <a:bodyPr/>
        <a:lstStyle/>
        <a:p>
          <a:endParaRPr lang="ru-RU"/>
        </a:p>
      </dgm:t>
    </dgm:pt>
    <dgm:pt modelId="{313C3252-1825-4A59-AB37-C79E855B80EA}" type="pres">
      <dgm:prSet presAssocID="{A7803F75-36EA-4027-99E2-12A21A63FE8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68D11F2-9545-4289-B53D-3D76DAA2119D}" type="pres">
      <dgm:prSet presAssocID="{1D07EFDF-6AC2-4D97-8A1B-04CEE9F8C894}" presName="root" presStyleCnt="0"/>
      <dgm:spPr/>
    </dgm:pt>
    <dgm:pt modelId="{C6AA56C8-652C-4029-AC86-78A02B24C490}" type="pres">
      <dgm:prSet presAssocID="{1D07EFDF-6AC2-4D97-8A1B-04CEE9F8C894}" presName="rootComposite" presStyleCnt="0"/>
      <dgm:spPr/>
    </dgm:pt>
    <dgm:pt modelId="{44B0AA19-4F8C-4FBC-88FD-3E5AEE5AAE5C}" type="pres">
      <dgm:prSet presAssocID="{1D07EFDF-6AC2-4D97-8A1B-04CEE9F8C894}" presName="rootText" presStyleLbl="node1" presStyleIdx="0" presStyleCnt="2" custScaleX="241748" custLinFactNeighborX="-57512" custLinFactNeighborY="-223"/>
      <dgm:spPr/>
      <dgm:t>
        <a:bodyPr/>
        <a:lstStyle/>
        <a:p>
          <a:endParaRPr lang="ru-RU"/>
        </a:p>
      </dgm:t>
    </dgm:pt>
    <dgm:pt modelId="{1646EED7-93E6-4945-B356-87F250E9E017}" type="pres">
      <dgm:prSet presAssocID="{1D07EFDF-6AC2-4D97-8A1B-04CEE9F8C894}" presName="rootConnector" presStyleLbl="node1" presStyleIdx="0" presStyleCnt="2"/>
      <dgm:spPr/>
      <dgm:t>
        <a:bodyPr/>
        <a:lstStyle/>
        <a:p>
          <a:endParaRPr lang="ru-RU"/>
        </a:p>
      </dgm:t>
    </dgm:pt>
    <dgm:pt modelId="{AC13D7DF-E3CB-4B06-8033-B0F0F5790D5B}" type="pres">
      <dgm:prSet presAssocID="{1D07EFDF-6AC2-4D97-8A1B-04CEE9F8C894}" presName="childShape" presStyleCnt="0"/>
      <dgm:spPr/>
    </dgm:pt>
    <dgm:pt modelId="{3BBBF493-55A8-4E96-BD13-F0D7685A3FB2}" type="pres">
      <dgm:prSet presAssocID="{0812FE00-C57E-4CD5-ACD7-41055A5FDB1E}" presName="Name13" presStyleLbl="parChTrans1D2" presStyleIdx="0" presStyleCnt="10"/>
      <dgm:spPr/>
      <dgm:t>
        <a:bodyPr/>
        <a:lstStyle/>
        <a:p>
          <a:endParaRPr lang="ru-RU"/>
        </a:p>
      </dgm:t>
    </dgm:pt>
    <dgm:pt modelId="{79784D37-224B-4CEB-BFA8-F7D35CEF6F86}" type="pres">
      <dgm:prSet presAssocID="{A204D916-FCD8-4E34-917C-94E691983BAC}" presName="childText" presStyleLbl="bgAcc1" presStyleIdx="0" presStyleCnt="10" custScaleX="243348" custLinFactNeighborX="-21464" custLinFactNeighborY="7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EF2993-7908-46E0-B0C8-649B5E20A69F}" type="pres">
      <dgm:prSet presAssocID="{942EDEA2-CD5D-46F7-9778-8847FA1DA2E3}" presName="Name13" presStyleLbl="parChTrans1D2" presStyleIdx="1" presStyleCnt="10"/>
      <dgm:spPr/>
      <dgm:t>
        <a:bodyPr/>
        <a:lstStyle/>
        <a:p>
          <a:endParaRPr lang="ru-RU"/>
        </a:p>
      </dgm:t>
    </dgm:pt>
    <dgm:pt modelId="{78B09F5A-8F0B-4B58-9D24-C1B66D3DA829}" type="pres">
      <dgm:prSet presAssocID="{71A87E96-10C1-4374-8EC7-1D63987B8742}" presName="childText" presStyleLbl="bgAcc1" presStyleIdx="1" presStyleCnt="10" custScaleX="243348" custLinFactNeighborX="-21464" custLinFactNeighborY="7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048D67-DCCB-414B-97E7-FF12EDCA0FF8}" type="pres">
      <dgm:prSet presAssocID="{7C5EF30D-1745-442E-A769-37A90CEDACDE}" presName="Name13" presStyleLbl="parChTrans1D2" presStyleIdx="2" presStyleCnt="10"/>
      <dgm:spPr/>
      <dgm:t>
        <a:bodyPr/>
        <a:lstStyle/>
        <a:p>
          <a:endParaRPr lang="ru-RU"/>
        </a:p>
      </dgm:t>
    </dgm:pt>
    <dgm:pt modelId="{10E84A40-19A0-42AF-A96D-27D1F00014EB}" type="pres">
      <dgm:prSet presAssocID="{537F2531-A4BC-4273-9D51-0D5DF867279E}" presName="childText" presStyleLbl="bgAcc1" presStyleIdx="2" presStyleCnt="10" custScaleX="243348" custLinFactNeighborX="-21464" custLinFactNeighborY="7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6DC2F9-F538-445F-874D-A181868B5DA6}" type="pres">
      <dgm:prSet presAssocID="{B9BB3472-9272-4E95-BC2A-D74A667CC182}" presName="Name13" presStyleLbl="parChTrans1D2" presStyleIdx="3" presStyleCnt="10"/>
      <dgm:spPr/>
      <dgm:t>
        <a:bodyPr/>
        <a:lstStyle/>
        <a:p>
          <a:endParaRPr lang="ru-RU"/>
        </a:p>
      </dgm:t>
    </dgm:pt>
    <dgm:pt modelId="{BC4337B6-94B4-48A4-9627-167C0F242E73}" type="pres">
      <dgm:prSet presAssocID="{674BCA4D-641E-4195-B131-12A333908836}" presName="childText" presStyleLbl="bgAcc1" presStyleIdx="3" presStyleCnt="10" custScaleX="243348" custLinFactNeighborX="-21464" custLinFactNeighborY="7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8D57B4-1291-4A89-8776-3F6A8276233C}" type="pres">
      <dgm:prSet presAssocID="{FF9944D6-2AEE-4DE5-BBB0-5964946A32E7}" presName="Name13" presStyleLbl="parChTrans1D2" presStyleIdx="4" presStyleCnt="10"/>
      <dgm:spPr/>
      <dgm:t>
        <a:bodyPr/>
        <a:lstStyle/>
        <a:p>
          <a:endParaRPr lang="ru-RU"/>
        </a:p>
      </dgm:t>
    </dgm:pt>
    <dgm:pt modelId="{BD06BAB4-0D1F-4D41-A8D1-7B0FE62675B2}" type="pres">
      <dgm:prSet presAssocID="{E11AD3DE-E618-43B6-966B-29436905CBBE}" presName="childText" presStyleLbl="bgAcc1" presStyleIdx="4" presStyleCnt="10" custScaleX="243348" custLinFactNeighborX="-21464" custLinFactNeighborY="-17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B51BE3-88F5-4245-986D-8A7FF8C1FCF6}" type="pres">
      <dgm:prSet presAssocID="{77D5DA1F-0B6B-4E99-845E-4E297BFCA956}" presName="root" presStyleCnt="0"/>
      <dgm:spPr/>
    </dgm:pt>
    <dgm:pt modelId="{4970B52C-ED4E-4118-BDB4-5446C89FA094}" type="pres">
      <dgm:prSet presAssocID="{77D5DA1F-0B6B-4E99-845E-4E297BFCA956}" presName="rootComposite" presStyleCnt="0"/>
      <dgm:spPr/>
    </dgm:pt>
    <dgm:pt modelId="{B02893BB-B97E-4E04-999B-92D7BC00506B}" type="pres">
      <dgm:prSet presAssocID="{77D5DA1F-0B6B-4E99-845E-4E297BFCA956}" presName="rootText" presStyleLbl="node1" presStyleIdx="1" presStyleCnt="2" custScaleX="241748" custLinFactNeighborX="8561" custLinFactNeighborY="-228"/>
      <dgm:spPr/>
      <dgm:t>
        <a:bodyPr/>
        <a:lstStyle/>
        <a:p>
          <a:endParaRPr lang="ru-RU"/>
        </a:p>
      </dgm:t>
    </dgm:pt>
    <dgm:pt modelId="{B60C5FB4-A839-4B16-B920-3D5DA09F1C6A}" type="pres">
      <dgm:prSet presAssocID="{77D5DA1F-0B6B-4E99-845E-4E297BFCA956}" presName="rootConnector" presStyleLbl="node1" presStyleIdx="1" presStyleCnt="2"/>
      <dgm:spPr/>
      <dgm:t>
        <a:bodyPr/>
        <a:lstStyle/>
        <a:p>
          <a:endParaRPr lang="ru-RU"/>
        </a:p>
      </dgm:t>
    </dgm:pt>
    <dgm:pt modelId="{C2A41421-E17D-44F2-9FEE-E4EDE4F8B18B}" type="pres">
      <dgm:prSet presAssocID="{77D5DA1F-0B6B-4E99-845E-4E297BFCA956}" presName="childShape" presStyleCnt="0"/>
      <dgm:spPr/>
    </dgm:pt>
    <dgm:pt modelId="{29DC9309-97B4-445E-8830-8BF3253C26F4}" type="pres">
      <dgm:prSet presAssocID="{2D0745AE-FA71-4761-8255-48181D67762F}" presName="Name13" presStyleLbl="parChTrans1D2" presStyleIdx="5" presStyleCnt="10"/>
      <dgm:spPr/>
      <dgm:t>
        <a:bodyPr/>
        <a:lstStyle/>
        <a:p>
          <a:endParaRPr lang="ru-RU"/>
        </a:p>
      </dgm:t>
    </dgm:pt>
    <dgm:pt modelId="{DAD0EA29-429F-47E0-AE32-71DD668AF92F}" type="pres">
      <dgm:prSet presAssocID="{C3F8F272-A4E4-443F-A503-75F4928CAE27}" presName="childText" presStyleLbl="bgAcc1" presStyleIdx="5" presStyleCnt="10" custScaleX="262694" custLinFactNeighborX="17903" custLinFactNeighborY="-97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360A4B-BFDD-4A20-9EDD-C1156512E285}" type="pres">
      <dgm:prSet presAssocID="{F5A47E02-B333-4864-BECE-5D027B37387B}" presName="Name13" presStyleLbl="parChTrans1D2" presStyleIdx="6" presStyleCnt="10"/>
      <dgm:spPr/>
      <dgm:t>
        <a:bodyPr/>
        <a:lstStyle/>
        <a:p>
          <a:endParaRPr lang="ru-RU"/>
        </a:p>
      </dgm:t>
    </dgm:pt>
    <dgm:pt modelId="{ACD1F56C-974D-4CA8-A02C-52E7A9564013}" type="pres">
      <dgm:prSet presAssocID="{32FD4061-CAF7-47DF-B128-FC74BF75A3E9}" presName="childText" presStyleLbl="bgAcc1" presStyleIdx="6" presStyleCnt="10" custScaleX="262694" custLinFactNeighborX="17903" custLinFactNeighborY="-97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18B44B-EF2A-412E-977C-B48B41758D0D}" type="pres">
      <dgm:prSet presAssocID="{463516E7-F546-47A0-8BBC-75E34F61342C}" presName="Name13" presStyleLbl="parChTrans1D2" presStyleIdx="7" presStyleCnt="10"/>
      <dgm:spPr/>
      <dgm:t>
        <a:bodyPr/>
        <a:lstStyle/>
        <a:p>
          <a:endParaRPr lang="ru-RU"/>
        </a:p>
      </dgm:t>
    </dgm:pt>
    <dgm:pt modelId="{221AE931-3164-4684-A0A1-081D630A82E5}" type="pres">
      <dgm:prSet presAssocID="{462E1CC7-E025-4979-BFD1-7F1357D6DD89}" presName="childText" presStyleLbl="bgAcc1" presStyleIdx="7" presStyleCnt="10" custScaleX="262694" custLinFactNeighborX="17903" custLinFactNeighborY="-97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097FD5-4BA2-4157-AC98-71CBFBB00A4A}" type="pres">
      <dgm:prSet presAssocID="{29AA4C55-8ADE-495B-94D3-962D596B6D32}" presName="Name13" presStyleLbl="parChTrans1D2" presStyleIdx="8" presStyleCnt="10"/>
      <dgm:spPr/>
      <dgm:t>
        <a:bodyPr/>
        <a:lstStyle/>
        <a:p>
          <a:endParaRPr lang="ru-RU"/>
        </a:p>
      </dgm:t>
    </dgm:pt>
    <dgm:pt modelId="{947743F3-FAB8-4250-B683-685A07171FED}" type="pres">
      <dgm:prSet presAssocID="{5E190F33-1240-4F63-90E6-F47CB3D16F9D}" presName="childText" presStyleLbl="bgAcc1" presStyleIdx="8" presStyleCnt="10" custScaleX="262694" custLinFactNeighborX="17903" custLinFactNeighborY="-97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4C196B-0244-4BE0-B556-209822E8E1B3}" type="pres">
      <dgm:prSet presAssocID="{2FA70A0F-7ACC-45AE-B5F0-37FD4BA0337F}" presName="Name13" presStyleLbl="parChTrans1D2" presStyleIdx="9" presStyleCnt="10"/>
      <dgm:spPr/>
      <dgm:t>
        <a:bodyPr/>
        <a:lstStyle/>
        <a:p>
          <a:endParaRPr lang="ru-RU"/>
        </a:p>
      </dgm:t>
    </dgm:pt>
    <dgm:pt modelId="{9CE0A965-168D-4EEA-A171-30621D748048}" type="pres">
      <dgm:prSet presAssocID="{BF518C3D-3B9B-4BCF-910F-3F486374642C}" presName="childText" presStyleLbl="bgAcc1" presStyleIdx="9" presStyleCnt="10" custScaleX="262694" custLinFactNeighborX="17903" custLinFactNeighborY="-97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8D92D4-BA9F-4DD7-8C86-318BD93A3897}" type="presOf" srcId="{942EDEA2-CD5D-46F7-9778-8847FA1DA2E3}" destId="{BEEF2993-7908-46E0-B0C8-649B5E20A69F}" srcOrd="0" destOrd="0" presId="urn:microsoft.com/office/officeart/2005/8/layout/hierarchy3"/>
    <dgm:cxn modelId="{28BA78C6-A920-4E20-A605-009200576704}" srcId="{77D5DA1F-0B6B-4E99-845E-4E297BFCA956}" destId="{32FD4061-CAF7-47DF-B128-FC74BF75A3E9}" srcOrd="1" destOrd="0" parTransId="{F5A47E02-B333-4864-BECE-5D027B37387B}" sibTransId="{3F7D9F94-E546-40B7-AAC5-F935A6BFDDE3}"/>
    <dgm:cxn modelId="{68CE8656-0B73-4EDC-8E2C-08789495C27F}" srcId="{A7803F75-36EA-4027-99E2-12A21A63FE85}" destId="{77D5DA1F-0B6B-4E99-845E-4E297BFCA956}" srcOrd="1" destOrd="0" parTransId="{235D14EC-6431-4DDC-A41B-5C649B00E976}" sibTransId="{C8B629E4-0743-45E2-B8ED-B502FF5F530E}"/>
    <dgm:cxn modelId="{FFCAC355-0A82-4D92-99FA-DDB4F894E756}" type="presOf" srcId="{2FA70A0F-7ACC-45AE-B5F0-37FD4BA0337F}" destId="{404C196B-0244-4BE0-B556-209822E8E1B3}" srcOrd="0" destOrd="0" presId="urn:microsoft.com/office/officeart/2005/8/layout/hierarchy3"/>
    <dgm:cxn modelId="{6C11E0FB-CE9D-41B6-83E8-7B7420997654}" srcId="{77D5DA1F-0B6B-4E99-845E-4E297BFCA956}" destId="{5E190F33-1240-4F63-90E6-F47CB3D16F9D}" srcOrd="3" destOrd="0" parTransId="{29AA4C55-8ADE-495B-94D3-962D596B6D32}" sibTransId="{87F381E9-67F1-4609-87FA-2B9DDE653D43}"/>
    <dgm:cxn modelId="{E59E5C77-3769-4A23-B0C1-7CE2C0B03289}" type="presOf" srcId="{463516E7-F546-47A0-8BBC-75E34F61342C}" destId="{A618B44B-EF2A-412E-977C-B48B41758D0D}" srcOrd="0" destOrd="0" presId="urn:microsoft.com/office/officeart/2005/8/layout/hierarchy3"/>
    <dgm:cxn modelId="{6F070247-1E0E-434E-85AC-600D23BA8F98}" srcId="{1D07EFDF-6AC2-4D97-8A1B-04CEE9F8C894}" destId="{674BCA4D-641E-4195-B131-12A333908836}" srcOrd="3" destOrd="0" parTransId="{B9BB3472-9272-4E95-BC2A-D74A667CC182}" sibTransId="{D6EE2829-7571-4756-9C7A-E9A00CC1FA2D}"/>
    <dgm:cxn modelId="{C83DDF0F-B868-4E98-A828-261C9F7D3218}" type="presOf" srcId="{1D07EFDF-6AC2-4D97-8A1B-04CEE9F8C894}" destId="{44B0AA19-4F8C-4FBC-88FD-3E5AEE5AAE5C}" srcOrd="0" destOrd="0" presId="urn:microsoft.com/office/officeart/2005/8/layout/hierarchy3"/>
    <dgm:cxn modelId="{977C4849-8304-497B-B5FD-B1E638407FB5}" type="presOf" srcId="{C3F8F272-A4E4-443F-A503-75F4928CAE27}" destId="{DAD0EA29-429F-47E0-AE32-71DD668AF92F}" srcOrd="0" destOrd="0" presId="urn:microsoft.com/office/officeart/2005/8/layout/hierarchy3"/>
    <dgm:cxn modelId="{74239EEC-4C0B-4195-A213-355B2AED0E65}" type="presOf" srcId="{537F2531-A4BC-4273-9D51-0D5DF867279E}" destId="{10E84A40-19A0-42AF-A96D-27D1F00014EB}" srcOrd="0" destOrd="0" presId="urn:microsoft.com/office/officeart/2005/8/layout/hierarchy3"/>
    <dgm:cxn modelId="{7B75E85F-9D6A-41D0-B77B-C42990CA1D39}" type="presOf" srcId="{77D5DA1F-0B6B-4E99-845E-4E297BFCA956}" destId="{B02893BB-B97E-4E04-999B-92D7BC00506B}" srcOrd="0" destOrd="0" presId="urn:microsoft.com/office/officeart/2005/8/layout/hierarchy3"/>
    <dgm:cxn modelId="{8DB8B840-B793-495E-8507-BABFD8EE2C9D}" srcId="{1D07EFDF-6AC2-4D97-8A1B-04CEE9F8C894}" destId="{E11AD3DE-E618-43B6-966B-29436905CBBE}" srcOrd="4" destOrd="0" parTransId="{FF9944D6-2AEE-4DE5-BBB0-5964946A32E7}" sibTransId="{2D7CC9A4-FA08-4764-983F-ACF6C5208C23}"/>
    <dgm:cxn modelId="{62072381-E9ED-43EE-B726-2ACD54E01283}" type="presOf" srcId="{1D07EFDF-6AC2-4D97-8A1B-04CEE9F8C894}" destId="{1646EED7-93E6-4945-B356-87F250E9E017}" srcOrd="1" destOrd="0" presId="urn:microsoft.com/office/officeart/2005/8/layout/hierarchy3"/>
    <dgm:cxn modelId="{DBF9C64B-5257-494F-A2A4-BB684F6C8396}" srcId="{77D5DA1F-0B6B-4E99-845E-4E297BFCA956}" destId="{BF518C3D-3B9B-4BCF-910F-3F486374642C}" srcOrd="4" destOrd="0" parTransId="{2FA70A0F-7ACC-45AE-B5F0-37FD4BA0337F}" sibTransId="{B3B36EC4-0D1F-4932-BB62-DA088420870D}"/>
    <dgm:cxn modelId="{CD4000A2-B9AA-4372-8A71-A42EF57FAE44}" type="presOf" srcId="{B9BB3472-9272-4E95-BC2A-D74A667CC182}" destId="{046DC2F9-F538-445F-874D-A181868B5DA6}" srcOrd="0" destOrd="0" presId="urn:microsoft.com/office/officeart/2005/8/layout/hierarchy3"/>
    <dgm:cxn modelId="{60B873BC-F5F3-485A-946F-FEC421645ABC}" srcId="{A7803F75-36EA-4027-99E2-12A21A63FE85}" destId="{1D07EFDF-6AC2-4D97-8A1B-04CEE9F8C894}" srcOrd="0" destOrd="0" parTransId="{E9F3303D-6869-4A92-BADE-ECDC2D573AB4}" sibTransId="{D8E60084-9F5D-443E-8BE2-3D0CD86E36AE}"/>
    <dgm:cxn modelId="{0AD5F2C5-5A85-408A-B2A8-E49441255A35}" type="presOf" srcId="{71A87E96-10C1-4374-8EC7-1D63987B8742}" destId="{78B09F5A-8F0B-4B58-9D24-C1B66D3DA829}" srcOrd="0" destOrd="0" presId="urn:microsoft.com/office/officeart/2005/8/layout/hierarchy3"/>
    <dgm:cxn modelId="{22E42840-627A-4ADC-AF6B-1945E6766656}" type="presOf" srcId="{0812FE00-C57E-4CD5-ACD7-41055A5FDB1E}" destId="{3BBBF493-55A8-4E96-BD13-F0D7685A3FB2}" srcOrd="0" destOrd="0" presId="urn:microsoft.com/office/officeart/2005/8/layout/hierarchy3"/>
    <dgm:cxn modelId="{526D3A3E-73F7-42F2-88F5-BD8E755C0785}" type="presOf" srcId="{FF9944D6-2AEE-4DE5-BBB0-5964946A32E7}" destId="{378D57B4-1291-4A89-8776-3F6A8276233C}" srcOrd="0" destOrd="0" presId="urn:microsoft.com/office/officeart/2005/8/layout/hierarchy3"/>
    <dgm:cxn modelId="{0EF8CE89-8747-4A41-834E-9DE4273B0954}" type="presOf" srcId="{F5A47E02-B333-4864-BECE-5D027B37387B}" destId="{EB360A4B-BFDD-4A20-9EDD-C1156512E285}" srcOrd="0" destOrd="0" presId="urn:microsoft.com/office/officeart/2005/8/layout/hierarchy3"/>
    <dgm:cxn modelId="{2455788B-019D-44F8-A5FC-E55F75118B44}" type="presOf" srcId="{77D5DA1F-0B6B-4E99-845E-4E297BFCA956}" destId="{B60C5FB4-A839-4B16-B920-3D5DA09F1C6A}" srcOrd="1" destOrd="0" presId="urn:microsoft.com/office/officeart/2005/8/layout/hierarchy3"/>
    <dgm:cxn modelId="{07926E51-5D70-4A26-BD47-20BF27FA97F9}" type="presOf" srcId="{32FD4061-CAF7-47DF-B128-FC74BF75A3E9}" destId="{ACD1F56C-974D-4CA8-A02C-52E7A9564013}" srcOrd="0" destOrd="0" presId="urn:microsoft.com/office/officeart/2005/8/layout/hierarchy3"/>
    <dgm:cxn modelId="{01882722-28C0-4149-9174-8958CA57A3AF}" type="presOf" srcId="{A204D916-FCD8-4E34-917C-94E691983BAC}" destId="{79784D37-224B-4CEB-BFA8-F7D35CEF6F86}" srcOrd="0" destOrd="0" presId="urn:microsoft.com/office/officeart/2005/8/layout/hierarchy3"/>
    <dgm:cxn modelId="{64A05841-E31A-479C-9DEC-D8093CFA145A}" srcId="{77D5DA1F-0B6B-4E99-845E-4E297BFCA956}" destId="{C3F8F272-A4E4-443F-A503-75F4928CAE27}" srcOrd="0" destOrd="0" parTransId="{2D0745AE-FA71-4761-8255-48181D67762F}" sibTransId="{5DA41B4F-0EF5-4855-A166-48EB0A7CE797}"/>
    <dgm:cxn modelId="{5F47BC56-F467-4F55-B83F-A5EE676ACFBF}" type="presOf" srcId="{E11AD3DE-E618-43B6-966B-29436905CBBE}" destId="{BD06BAB4-0D1F-4D41-A8D1-7B0FE62675B2}" srcOrd="0" destOrd="0" presId="urn:microsoft.com/office/officeart/2005/8/layout/hierarchy3"/>
    <dgm:cxn modelId="{7C805C5C-347A-474A-B15E-EE6FB4A289D5}" srcId="{1D07EFDF-6AC2-4D97-8A1B-04CEE9F8C894}" destId="{71A87E96-10C1-4374-8EC7-1D63987B8742}" srcOrd="1" destOrd="0" parTransId="{942EDEA2-CD5D-46F7-9778-8847FA1DA2E3}" sibTransId="{2FA6A2AD-7318-4B82-AC55-679F4FAD7BDB}"/>
    <dgm:cxn modelId="{9C3261F3-6DA5-47C1-B4D9-EB3443600A6C}" srcId="{77D5DA1F-0B6B-4E99-845E-4E297BFCA956}" destId="{462E1CC7-E025-4979-BFD1-7F1357D6DD89}" srcOrd="2" destOrd="0" parTransId="{463516E7-F546-47A0-8BBC-75E34F61342C}" sibTransId="{0671C15B-77E4-4DA4-A99F-039DFB866713}"/>
    <dgm:cxn modelId="{ABD32D8C-1422-48FA-BB2F-BF2BA8D2CD49}" type="presOf" srcId="{674BCA4D-641E-4195-B131-12A333908836}" destId="{BC4337B6-94B4-48A4-9627-167C0F242E73}" srcOrd="0" destOrd="0" presId="urn:microsoft.com/office/officeart/2005/8/layout/hierarchy3"/>
    <dgm:cxn modelId="{882913B3-8506-4743-A755-2F494A327550}" type="presOf" srcId="{A7803F75-36EA-4027-99E2-12A21A63FE85}" destId="{313C3252-1825-4A59-AB37-C79E855B80EA}" srcOrd="0" destOrd="0" presId="urn:microsoft.com/office/officeart/2005/8/layout/hierarchy3"/>
    <dgm:cxn modelId="{5D6CDAA4-C42F-4728-A739-7A9FF9E09247}" type="presOf" srcId="{5E190F33-1240-4F63-90E6-F47CB3D16F9D}" destId="{947743F3-FAB8-4250-B683-685A07171FED}" srcOrd="0" destOrd="0" presId="urn:microsoft.com/office/officeart/2005/8/layout/hierarchy3"/>
    <dgm:cxn modelId="{D4005A55-C679-4606-9F0B-C9EF05A5AC25}" srcId="{1D07EFDF-6AC2-4D97-8A1B-04CEE9F8C894}" destId="{A204D916-FCD8-4E34-917C-94E691983BAC}" srcOrd="0" destOrd="0" parTransId="{0812FE00-C57E-4CD5-ACD7-41055A5FDB1E}" sibTransId="{867CB252-DD91-41F9-96AA-FAD58BDF7D0D}"/>
    <dgm:cxn modelId="{2FA8195A-F8BD-401B-AD4F-8E66233E835E}" type="presOf" srcId="{2D0745AE-FA71-4761-8255-48181D67762F}" destId="{29DC9309-97B4-445E-8830-8BF3253C26F4}" srcOrd="0" destOrd="0" presId="urn:microsoft.com/office/officeart/2005/8/layout/hierarchy3"/>
    <dgm:cxn modelId="{6710B82E-6EDB-41AD-902B-E474EAA71071}" srcId="{1D07EFDF-6AC2-4D97-8A1B-04CEE9F8C894}" destId="{537F2531-A4BC-4273-9D51-0D5DF867279E}" srcOrd="2" destOrd="0" parTransId="{7C5EF30D-1745-442E-A769-37A90CEDACDE}" sibTransId="{0FB86D31-9064-45CB-8592-0F8EB2EC0E89}"/>
    <dgm:cxn modelId="{631BE7D5-E789-438B-AD65-CEA4B3D0E39B}" type="presOf" srcId="{29AA4C55-8ADE-495B-94D3-962D596B6D32}" destId="{A8097FD5-4BA2-4157-AC98-71CBFBB00A4A}" srcOrd="0" destOrd="0" presId="urn:microsoft.com/office/officeart/2005/8/layout/hierarchy3"/>
    <dgm:cxn modelId="{B8EE2DA5-C1E1-4051-8A0B-6455A2AA19EB}" type="presOf" srcId="{7C5EF30D-1745-442E-A769-37A90CEDACDE}" destId="{CB048D67-DCCB-414B-97E7-FF12EDCA0FF8}" srcOrd="0" destOrd="0" presId="urn:microsoft.com/office/officeart/2005/8/layout/hierarchy3"/>
    <dgm:cxn modelId="{D6DDBC8A-985A-412A-B143-AC93D9BC6674}" type="presOf" srcId="{462E1CC7-E025-4979-BFD1-7F1357D6DD89}" destId="{221AE931-3164-4684-A0A1-081D630A82E5}" srcOrd="0" destOrd="0" presId="urn:microsoft.com/office/officeart/2005/8/layout/hierarchy3"/>
    <dgm:cxn modelId="{7481602C-3E98-4011-84B1-4E496F0F278B}" type="presOf" srcId="{BF518C3D-3B9B-4BCF-910F-3F486374642C}" destId="{9CE0A965-168D-4EEA-A171-30621D748048}" srcOrd="0" destOrd="0" presId="urn:microsoft.com/office/officeart/2005/8/layout/hierarchy3"/>
    <dgm:cxn modelId="{8F8B084E-F388-4704-A160-3C86B25396DE}" type="presParOf" srcId="{313C3252-1825-4A59-AB37-C79E855B80EA}" destId="{168D11F2-9545-4289-B53D-3D76DAA2119D}" srcOrd="0" destOrd="0" presId="urn:microsoft.com/office/officeart/2005/8/layout/hierarchy3"/>
    <dgm:cxn modelId="{26853152-4D3E-4B4C-96F7-E101C50E331E}" type="presParOf" srcId="{168D11F2-9545-4289-B53D-3D76DAA2119D}" destId="{C6AA56C8-652C-4029-AC86-78A02B24C490}" srcOrd="0" destOrd="0" presId="urn:microsoft.com/office/officeart/2005/8/layout/hierarchy3"/>
    <dgm:cxn modelId="{4AA063F4-D6A4-4200-BFFD-9519552E9332}" type="presParOf" srcId="{C6AA56C8-652C-4029-AC86-78A02B24C490}" destId="{44B0AA19-4F8C-4FBC-88FD-3E5AEE5AAE5C}" srcOrd="0" destOrd="0" presId="urn:microsoft.com/office/officeart/2005/8/layout/hierarchy3"/>
    <dgm:cxn modelId="{3918DC4A-A501-4366-997C-8A73E387A5C9}" type="presParOf" srcId="{C6AA56C8-652C-4029-AC86-78A02B24C490}" destId="{1646EED7-93E6-4945-B356-87F250E9E017}" srcOrd="1" destOrd="0" presId="urn:microsoft.com/office/officeart/2005/8/layout/hierarchy3"/>
    <dgm:cxn modelId="{1558818D-8F3A-4186-ADA5-A0F09CE8455E}" type="presParOf" srcId="{168D11F2-9545-4289-B53D-3D76DAA2119D}" destId="{AC13D7DF-E3CB-4B06-8033-B0F0F5790D5B}" srcOrd="1" destOrd="0" presId="urn:microsoft.com/office/officeart/2005/8/layout/hierarchy3"/>
    <dgm:cxn modelId="{E16825AD-F103-4A99-9A55-972FCBDDD79B}" type="presParOf" srcId="{AC13D7DF-E3CB-4B06-8033-B0F0F5790D5B}" destId="{3BBBF493-55A8-4E96-BD13-F0D7685A3FB2}" srcOrd="0" destOrd="0" presId="urn:microsoft.com/office/officeart/2005/8/layout/hierarchy3"/>
    <dgm:cxn modelId="{50EF5F02-8256-4B4F-B75F-87AA7332BC41}" type="presParOf" srcId="{AC13D7DF-E3CB-4B06-8033-B0F0F5790D5B}" destId="{79784D37-224B-4CEB-BFA8-F7D35CEF6F86}" srcOrd="1" destOrd="0" presId="urn:microsoft.com/office/officeart/2005/8/layout/hierarchy3"/>
    <dgm:cxn modelId="{DCF75106-2E95-4835-B802-BC3F995D5663}" type="presParOf" srcId="{AC13D7DF-E3CB-4B06-8033-B0F0F5790D5B}" destId="{BEEF2993-7908-46E0-B0C8-649B5E20A69F}" srcOrd="2" destOrd="0" presId="urn:microsoft.com/office/officeart/2005/8/layout/hierarchy3"/>
    <dgm:cxn modelId="{011A47C0-0C5E-49D0-984E-EA3A2C682437}" type="presParOf" srcId="{AC13D7DF-E3CB-4B06-8033-B0F0F5790D5B}" destId="{78B09F5A-8F0B-4B58-9D24-C1B66D3DA829}" srcOrd="3" destOrd="0" presId="urn:microsoft.com/office/officeart/2005/8/layout/hierarchy3"/>
    <dgm:cxn modelId="{E98E3E37-EE8E-4FF4-8AC2-6C8105362EC0}" type="presParOf" srcId="{AC13D7DF-E3CB-4B06-8033-B0F0F5790D5B}" destId="{CB048D67-DCCB-414B-97E7-FF12EDCA0FF8}" srcOrd="4" destOrd="0" presId="urn:microsoft.com/office/officeart/2005/8/layout/hierarchy3"/>
    <dgm:cxn modelId="{83A0C134-94F3-4CE0-B55E-8BD02D237980}" type="presParOf" srcId="{AC13D7DF-E3CB-4B06-8033-B0F0F5790D5B}" destId="{10E84A40-19A0-42AF-A96D-27D1F00014EB}" srcOrd="5" destOrd="0" presId="urn:microsoft.com/office/officeart/2005/8/layout/hierarchy3"/>
    <dgm:cxn modelId="{B9A00FC2-0CB5-4011-8CA6-62C77D4DD492}" type="presParOf" srcId="{AC13D7DF-E3CB-4B06-8033-B0F0F5790D5B}" destId="{046DC2F9-F538-445F-874D-A181868B5DA6}" srcOrd="6" destOrd="0" presId="urn:microsoft.com/office/officeart/2005/8/layout/hierarchy3"/>
    <dgm:cxn modelId="{8CF62BBE-324A-42C9-B18B-DDA147972513}" type="presParOf" srcId="{AC13D7DF-E3CB-4B06-8033-B0F0F5790D5B}" destId="{BC4337B6-94B4-48A4-9627-167C0F242E73}" srcOrd="7" destOrd="0" presId="urn:microsoft.com/office/officeart/2005/8/layout/hierarchy3"/>
    <dgm:cxn modelId="{549C48CD-5C34-43E1-BEB1-093C09C118BF}" type="presParOf" srcId="{AC13D7DF-E3CB-4B06-8033-B0F0F5790D5B}" destId="{378D57B4-1291-4A89-8776-3F6A8276233C}" srcOrd="8" destOrd="0" presId="urn:microsoft.com/office/officeart/2005/8/layout/hierarchy3"/>
    <dgm:cxn modelId="{5FCF6403-DEE8-4215-92F1-AA443A62D6B8}" type="presParOf" srcId="{AC13D7DF-E3CB-4B06-8033-B0F0F5790D5B}" destId="{BD06BAB4-0D1F-4D41-A8D1-7B0FE62675B2}" srcOrd="9" destOrd="0" presId="urn:microsoft.com/office/officeart/2005/8/layout/hierarchy3"/>
    <dgm:cxn modelId="{C9C0D89B-8E50-452C-8E71-B39E4B1C33E2}" type="presParOf" srcId="{313C3252-1825-4A59-AB37-C79E855B80EA}" destId="{6EB51BE3-88F5-4245-986D-8A7FF8C1FCF6}" srcOrd="1" destOrd="0" presId="urn:microsoft.com/office/officeart/2005/8/layout/hierarchy3"/>
    <dgm:cxn modelId="{8FB9FB51-830E-4FAB-BD7B-1C7464901639}" type="presParOf" srcId="{6EB51BE3-88F5-4245-986D-8A7FF8C1FCF6}" destId="{4970B52C-ED4E-4118-BDB4-5446C89FA094}" srcOrd="0" destOrd="0" presId="urn:microsoft.com/office/officeart/2005/8/layout/hierarchy3"/>
    <dgm:cxn modelId="{093B22D4-1F1C-4BC9-9BC3-7860E4C6A576}" type="presParOf" srcId="{4970B52C-ED4E-4118-BDB4-5446C89FA094}" destId="{B02893BB-B97E-4E04-999B-92D7BC00506B}" srcOrd="0" destOrd="0" presId="urn:microsoft.com/office/officeart/2005/8/layout/hierarchy3"/>
    <dgm:cxn modelId="{5BE6C1AF-361C-4CC4-A21D-360095BE0ED7}" type="presParOf" srcId="{4970B52C-ED4E-4118-BDB4-5446C89FA094}" destId="{B60C5FB4-A839-4B16-B920-3D5DA09F1C6A}" srcOrd="1" destOrd="0" presId="urn:microsoft.com/office/officeart/2005/8/layout/hierarchy3"/>
    <dgm:cxn modelId="{FD221B7F-D665-422F-8604-D92DC053FF8A}" type="presParOf" srcId="{6EB51BE3-88F5-4245-986D-8A7FF8C1FCF6}" destId="{C2A41421-E17D-44F2-9FEE-E4EDE4F8B18B}" srcOrd="1" destOrd="0" presId="urn:microsoft.com/office/officeart/2005/8/layout/hierarchy3"/>
    <dgm:cxn modelId="{193553F3-158F-4C19-B3F4-8B37DACD570E}" type="presParOf" srcId="{C2A41421-E17D-44F2-9FEE-E4EDE4F8B18B}" destId="{29DC9309-97B4-445E-8830-8BF3253C26F4}" srcOrd="0" destOrd="0" presId="urn:microsoft.com/office/officeart/2005/8/layout/hierarchy3"/>
    <dgm:cxn modelId="{838ECF91-21E1-40B7-82FD-ED5A64234A1F}" type="presParOf" srcId="{C2A41421-E17D-44F2-9FEE-E4EDE4F8B18B}" destId="{DAD0EA29-429F-47E0-AE32-71DD668AF92F}" srcOrd="1" destOrd="0" presId="urn:microsoft.com/office/officeart/2005/8/layout/hierarchy3"/>
    <dgm:cxn modelId="{96B146B4-1037-4A47-B5A7-CF176052CBA2}" type="presParOf" srcId="{C2A41421-E17D-44F2-9FEE-E4EDE4F8B18B}" destId="{EB360A4B-BFDD-4A20-9EDD-C1156512E285}" srcOrd="2" destOrd="0" presId="urn:microsoft.com/office/officeart/2005/8/layout/hierarchy3"/>
    <dgm:cxn modelId="{D80CD0E2-9271-44CC-96E8-84E3073CCD5D}" type="presParOf" srcId="{C2A41421-E17D-44F2-9FEE-E4EDE4F8B18B}" destId="{ACD1F56C-974D-4CA8-A02C-52E7A9564013}" srcOrd="3" destOrd="0" presId="urn:microsoft.com/office/officeart/2005/8/layout/hierarchy3"/>
    <dgm:cxn modelId="{D3CA5513-E264-4925-A8DC-7310E6B97472}" type="presParOf" srcId="{C2A41421-E17D-44F2-9FEE-E4EDE4F8B18B}" destId="{A618B44B-EF2A-412E-977C-B48B41758D0D}" srcOrd="4" destOrd="0" presId="urn:microsoft.com/office/officeart/2005/8/layout/hierarchy3"/>
    <dgm:cxn modelId="{E7698B8D-0E49-401A-99CE-E84D1FE72AAD}" type="presParOf" srcId="{C2A41421-E17D-44F2-9FEE-E4EDE4F8B18B}" destId="{221AE931-3164-4684-A0A1-081D630A82E5}" srcOrd="5" destOrd="0" presId="urn:microsoft.com/office/officeart/2005/8/layout/hierarchy3"/>
    <dgm:cxn modelId="{DC786CAC-ADBF-41E1-A0BA-70DDA6002A22}" type="presParOf" srcId="{C2A41421-E17D-44F2-9FEE-E4EDE4F8B18B}" destId="{A8097FD5-4BA2-4157-AC98-71CBFBB00A4A}" srcOrd="6" destOrd="0" presId="urn:microsoft.com/office/officeart/2005/8/layout/hierarchy3"/>
    <dgm:cxn modelId="{7BB86E3F-F777-4F82-90D6-BCF6A3970B1A}" type="presParOf" srcId="{C2A41421-E17D-44F2-9FEE-E4EDE4F8B18B}" destId="{947743F3-FAB8-4250-B683-685A07171FED}" srcOrd="7" destOrd="0" presId="urn:microsoft.com/office/officeart/2005/8/layout/hierarchy3"/>
    <dgm:cxn modelId="{DC8AC116-F0E9-41C3-A675-38C3B504EE78}" type="presParOf" srcId="{C2A41421-E17D-44F2-9FEE-E4EDE4F8B18B}" destId="{404C196B-0244-4BE0-B556-209822E8E1B3}" srcOrd="8" destOrd="0" presId="urn:microsoft.com/office/officeart/2005/8/layout/hierarchy3"/>
    <dgm:cxn modelId="{E0C8BC5B-0988-4EFA-8B59-DB4A02995A9B}" type="presParOf" srcId="{C2A41421-E17D-44F2-9FEE-E4EDE4F8B18B}" destId="{9CE0A965-168D-4EEA-A171-30621D748048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A4A2C02-39EE-4169-BD51-F781DAF5E8A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33B2C36-9CFB-4515-A7AE-5729ACD31B83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Отказ руководителя/учредителя от причастности к деятельности организации или «массовый» руководитель/учредитель</a:t>
          </a:r>
          <a:endParaRPr lang="ru-RU" dirty="0"/>
        </a:p>
      </dgm:t>
    </dgm:pt>
    <dgm:pt modelId="{0EB764EF-0797-4F81-AD3B-D63B55C8F7FD}" type="parTrans" cxnId="{5BAB41EA-D7AE-4134-9FB9-327357C387FC}">
      <dgm:prSet/>
      <dgm:spPr/>
      <dgm:t>
        <a:bodyPr/>
        <a:lstStyle/>
        <a:p>
          <a:endParaRPr lang="ru-RU"/>
        </a:p>
      </dgm:t>
    </dgm:pt>
    <dgm:pt modelId="{B3F981C3-2516-4ED3-B80C-D1C42805CEA3}" type="sibTrans" cxnId="{5BAB41EA-D7AE-4134-9FB9-327357C387FC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endParaRPr lang="ru-RU"/>
        </a:p>
      </dgm:t>
    </dgm:pt>
    <dgm:pt modelId="{E6512143-FDBC-4EC9-9FCD-84318A73B724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Недостоверные сведения о юридическом адресе</a:t>
          </a:r>
          <a:endParaRPr lang="ru-RU" dirty="0"/>
        </a:p>
      </dgm:t>
    </dgm:pt>
    <dgm:pt modelId="{521D6E89-1705-45EF-86D5-182E3C455A51}" type="parTrans" cxnId="{8729AE12-2E3A-4028-B826-1C005FEC4FFF}">
      <dgm:prSet/>
      <dgm:spPr/>
      <dgm:t>
        <a:bodyPr/>
        <a:lstStyle/>
        <a:p>
          <a:endParaRPr lang="ru-RU"/>
        </a:p>
      </dgm:t>
    </dgm:pt>
    <dgm:pt modelId="{08413DA8-5267-48D4-BD9F-3EC00D3DE280}" type="sibTrans" cxnId="{8729AE12-2E3A-4028-B826-1C005FEC4FFF}">
      <dgm:prSet/>
      <dgm:spPr/>
      <dgm:t>
        <a:bodyPr/>
        <a:lstStyle/>
        <a:p>
          <a:endParaRPr lang="ru-RU"/>
        </a:p>
      </dgm:t>
    </dgm:pt>
    <dgm:pt modelId="{34FA9303-0D46-4A11-B1BA-06DC94199E3D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Отсутствие расчетных счетов</a:t>
          </a:r>
          <a:endParaRPr lang="ru-RU" dirty="0"/>
        </a:p>
      </dgm:t>
    </dgm:pt>
    <dgm:pt modelId="{E2FCF60B-3A84-47D6-B27B-B03BF4BA2BC8}" type="parTrans" cxnId="{2EB3E997-5BFD-43C7-84E0-130F213584A5}">
      <dgm:prSet/>
      <dgm:spPr/>
      <dgm:t>
        <a:bodyPr/>
        <a:lstStyle/>
        <a:p>
          <a:endParaRPr lang="ru-RU"/>
        </a:p>
      </dgm:t>
    </dgm:pt>
    <dgm:pt modelId="{7BA864CD-A31A-4FEA-8478-BE3E7F57F88A}" type="sibTrans" cxnId="{2EB3E997-5BFD-43C7-84E0-130F213584A5}">
      <dgm:prSet/>
      <dgm:spPr/>
      <dgm:t>
        <a:bodyPr/>
        <a:lstStyle/>
        <a:p>
          <a:endParaRPr lang="ru-RU"/>
        </a:p>
      </dgm:t>
    </dgm:pt>
    <dgm:pt modelId="{51DE80D4-A508-47F5-97CD-819C3A49ACAB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Отсутствие деловой репутации</a:t>
          </a:r>
          <a:endParaRPr lang="ru-RU" dirty="0"/>
        </a:p>
      </dgm:t>
    </dgm:pt>
    <dgm:pt modelId="{149C8802-74EB-4C30-98C7-3C13633A8E5A}" type="parTrans" cxnId="{C78609BA-D1E1-47BE-A49B-56335431C941}">
      <dgm:prSet/>
      <dgm:spPr/>
      <dgm:t>
        <a:bodyPr/>
        <a:lstStyle/>
        <a:p>
          <a:endParaRPr lang="ru-RU"/>
        </a:p>
      </dgm:t>
    </dgm:pt>
    <dgm:pt modelId="{67564E9B-4E3C-4E74-A030-5ECB0C38B03A}" type="sibTrans" cxnId="{C78609BA-D1E1-47BE-A49B-56335431C941}">
      <dgm:prSet/>
      <dgm:spPr/>
      <dgm:t>
        <a:bodyPr/>
        <a:lstStyle/>
        <a:p>
          <a:endParaRPr lang="ru-RU"/>
        </a:p>
      </dgm:t>
    </dgm:pt>
    <dgm:pt modelId="{759AC11E-B2FC-4324-8F55-4D9A92808399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Задолженность по уплате налогов</a:t>
          </a:r>
          <a:endParaRPr lang="ru-RU" dirty="0"/>
        </a:p>
      </dgm:t>
    </dgm:pt>
    <dgm:pt modelId="{324063B8-CF37-456A-B72E-13B845D8F323}" type="parTrans" cxnId="{0CE4FDA8-9A68-4A06-A1FE-E37F81F63937}">
      <dgm:prSet/>
      <dgm:spPr/>
      <dgm:t>
        <a:bodyPr/>
        <a:lstStyle/>
        <a:p>
          <a:endParaRPr lang="ru-RU"/>
        </a:p>
      </dgm:t>
    </dgm:pt>
    <dgm:pt modelId="{90941643-5AA5-40B2-8751-19645912E3EE}" type="sibTrans" cxnId="{0CE4FDA8-9A68-4A06-A1FE-E37F81F63937}">
      <dgm:prSet/>
      <dgm:spPr/>
      <dgm:t>
        <a:bodyPr/>
        <a:lstStyle/>
        <a:p>
          <a:endParaRPr lang="ru-RU"/>
        </a:p>
      </dgm:t>
    </dgm:pt>
    <dgm:pt modelId="{FC818CCF-FB18-44FA-9F71-210015CD85FA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Частая смена адреса регистрации </a:t>
          </a:r>
          <a:endParaRPr lang="ru-RU" dirty="0"/>
        </a:p>
      </dgm:t>
    </dgm:pt>
    <dgm:pt modelId="{F73D5122-916E-42A6-ADA9-74EA8525DCFF}" type="parTrans" cxnId="{9827E437-A7E8-4B23-BD03-633E480CED15}">
      <dgm:prSet/>
      <dgm:spPr/>
      <dgm:t>
        <a:bodyPr/>
        <a:lstStyle/>
        <a:p>
          <a:endParaRPr lang="ru-RU"/>
        </a:p>
      </dgm:t>
    </dgm:pt>
    <dgm:pt modelId="{47D82AC2-E754-4CEB-8AAC-DEC06FE97A26}" type="sibTrans" cxnId="{9827E437-A7E8-4B23-BD03-633E480CED15}">
      <dgm:prSet/>
      <dgm:spPr/>
      <dgm:t>
        <a:bodyPr/>
        <a:lstStyle/>
        <a:p>
          <a:endParaRPr lang="ru-RU"/>
        </a:p>
      </dgm:t>
    </dgm:pt>
    <dgm:pt modelId="{528BAE7B-605A-45A5-A5C6-0E698247EB98}">
      <dgm:prSet phldrT="[Текст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Отсутствие работников/ основных средств</a:t>
          </a:r>
          <a:endParaRPr lang="ru-RU" dirty="0"/>
        </a:p>
      </dgm:t>
    </dgm:pt>
    <dgm:pt modelId="{1354A535-211D-4BF6-8B11-EDDD7DD5132D}" type="parTrans" cxnId="{029F7B91-7738-42AF-AD8D-7FAC5D224588}">
      <dgm:prSet/>
      <dgm:spPr/>
      <dgm:t>
        <a:bodyPr/>
        <a:lstStyle/>
        <a:p>
          <a:endParaRPr lang="ru-RU"/>
        </a:p>
      </dgm:t>
    </dgm:pt>
    <dgm:pt modelId="{C5A8E72D-9537-48C1-98AF-71DF1C04B809}" type="sibTrans" cxnId="{029F7B91-7738-42AF-AD8D-7FAC5D224588}">
      <dgm:prSet/>
      <dgm:spPr/>
      <dgm:t>
        <a:bodyPr/>
        <a:lstStyle/>
        <a:p>
          <a:endParaRPr lang="ru-RU"/>
        </a:p>
      </dgm:t>
    </dgm:pt>
    <dgm:pt modelId="{7A614251-C70B-4199-B583-B8A30FD6158B}">
      <dgm:prSet phldrT="[Текст]"/>
      <dgm:spPr/>
      <dgm:t>
        <a:bodyPr/>
        <a:lstStyle/>
        <a:p>
          <a:endParaRPr lang="ru-RU"/>
        </a:p>
      </dgm:t>
    </dgm:pt>
    <dgm:pt modelId="{84028E4A-DFBC-41D9-AB34-329F6E06DD9A}" type="parTrans" cxnId="{31CFFCA5-D8FB-4609-B217-CF3DA24CB3CD}">
      <dgm:prSet/>
      <dgm:spPr/>
      <dgm:t>
        <a:bodyPr/>
        <a:lstStyle/>
        <a:p>
          <a:endParaRPr lang="ru-RU"/>
        </a:p>
      </dgm:t>
    </dgm:pt>
    <dgm:pt modelId="{B037C0BD-BB91-43F0-BCE6-C7D50F00BB7C}" type="sibTrans" cxnId="{31CFFCA5-D8FB-4609-B217-CF3DA24CB3CD}">
      <dgm:prSet/>
      <dgm:spPr/>
      <dgm:t>
        <a:bodyPr/>
        <a:lstStyle/>
        <a:p>
          <a:endParaRPr lang="ru-RU"/>
        </a:p>
      </dgm:t>
    </dgm:pt>
    <dgm:pt modelId="{B9E94A26-5A7F-4758-BFE1-EC40CCBEFF81}">
      <dgm:prSet phldrT="[Текст]"/>
      <dgm:spPr/>
      <dgm:t>
        <a:bodyPr/>
        <a:lstStyle/>
        <a:p>
          <a:endParaRPr lang="ru-RU"/>
        </a:p>
      </dgm:t>
    </dgm:pt>
    <dgm:pt modelId="{710CCEAE-508D-4DF6-96CA-35856D3632C9}" type="parTrans" cxnId="{5C6161CD-EBA5-4CB7-B283-19A9F106E779}">
      <dgm:prSet/>
      <dgm:spPr/>
      <dgm:t>
        <a:bodyPr/>
        <a:lstStyle/>
        <a:p>
          <a:endParaRPr lang="ru-RU"/>
        </a:p>
      </dgm:t>
    </dgm:pt>
    <dgm:pt modelId="{56FD33CB-CFF3-4CFC-83E3-762C962811E4}" type="sibTrans" cxnId="{5C6161CD-EBA5-4CB7-B283-19A9F106E779}">
      <dgm:prSet/>
      <dgm:spPr/>
      <dgm:t>
        <a:bodyPr/>
        <a:lstStyle/>
        <a:p>
          <a:endParaRPr lang="ru-RU"/>
        </a:p>
      </dgm:t>
    </dgm:pt>
    <dgm:pt modelId="{EE37BCC7-9122-44D2-A3F8-39F6C9C21A2A}">
      <dgm:prSet phldrT="[Текст]"/>
      <dgm:spPr/>
      <dgm:t>
        <a:bodyPr/>
        <a:lstStyle/>
        <a:p>
          <a:endParaRPr lang="ru-RU"/>
        </a:p>
      </dgm:t>
    </dgm:pt>
    <dgm:pt modelId="{A3333A77-A756-48FE-B44D-0DDA74BFAEC0}" type="parTrans" cxnId="{C32F7CB1-E3D6-4484-8CF8-390F3A60756C}">
      <dgm:prSet/>
      <dgm:spPr/>
      <dgm:t>
        <a:bodyPr/>
        <a:lstStyle/>
        <a:p>
          <a:endParaRPr lang="ru-RU"/>
        </a:p>
      </dgm:t>
    </dgm:pt>
    <dgm:pt modelId="{BB8DD50D-EB5D-4604-9044-53936BE1A7A6}" type="sibTrans" cxnId="{C32F7CB1-E3D6-4484-8CF8-390F3A60756C}">
      <dgm:prSet/>
      <dgm:spPr/>
      <dgm:t>
        <a:bodyPr/>
        <a:lstStyle/>
        <a:p>
          <a:endParaRPr lang="ru-RU"/>
        </a:p>
      </dgm:t>
    </dgm:pt>
    <dgm:pt modelId="{0AFA63D5-D075-4978-A00F-BE9870555008}">
      <dgm:prSet phldrT="[Текст]"/>
      <dgm:spPr/>
      <dgm:t>
        <a:bodyPr/>
        <a:lstStyle/>
        <a:p>
          <a:endParaRPr lang="ru-RU"/>
        </a:p>
      </dgm:t>
    </dgm:pt>
    <dgm:pt modelId="{95F4E244-AF24-4D11-A05A-BA5205778DD7}" type="parTrans" cxnId="{9103942E-7265-4945-ABD0-CB1DC65EEBEB}">
      <dgm:prSet/>
      <dgm:spPr/>
      <dgm:t>
        <a:bodyPr/>
        <a:lstStyle/>
        <a:p>
          <a:endParaRPr lang="ru-RU"/>
        </a:p>
      </dgm:t>
    </dgm:pt>
    <dgm:pt modelId="{1C7E8B4E-F9EF-47D2-AE51-DCA6D06A3869}" type="sibTrans" cxnId="{9103942E-7265-4945-ABD0-CB1DC65EEBEB}">
      <dgm:prSet/>
      <dgm:spPr/>
      <dgm:t>
        <a:bodyPr/>
        <a:lstStyle/>
        <a:p>
          <a:endParaRPr lang="ru-RU"/>
        </a:p>
      </dgm:t>
    </dgm:pt>
    <dgm:pt modelId="{274B98FC-5DBE-4B43-A56B-153313E291BA}">
      <dgm:prSet phldrT="[Текст]"/>
      <dgm:spPr/>
      <dgm:t>
        <a:bodyPr/>
        <a:lstStyle/>
        <a:p>
          <a:endParaRPr lang="ru-RU"/>
        </a:p>
      </dgm:t>
    </dgm:pt>
    <dgm:pt modelId="{386288E3-518A-40F0-85C1-5981ABDDB170}" type="parTrans" cxnId="{76D8F107-A4D7-495B-81DD-8937380E689D}">
      <dgm:prSet/>
      <dgm:spPr/>
      <dgm:t>
        <a:bodyPr/>
        <a:lstStyle/>
        <a:p>
          <a:endParaRPr lang="ru-RU"/>
        </a:p>
      </dgm:t>
    </dgm:pt>
    <dgm:pt modelId="{60959289-D41D-435A-B3E6-E4470B97F511}" type="sibTrans" cxnId="{76D8F107-A4D7-495B-81DD-8937380E689D}">
      <dgm:prSet/>
      <dgm:spPr/>
      <dgm:t>
        <a:bodyPr/>
        <a:lstStyle/>
        <a:p>
          <a:endParaRPr lang="ru-RU"/>
        </a:p>
      </dgm:t>
    </dgm:pt>
    <dgm:pt modelId="{161C6B9C-A8E3-4605-ADD4-9AAC5E39F1D7}">
      <dgm:prSet phldrT="[Текст]"/>
      <dgm:spPr/>
      <dgm:t>
        <a:bodyPr/>
        <a:lstStyle/>
        <a:p>
          <a:endParaRPr lang="ru-RU"/>
        </a:p>
      </dgm:t>
    </dgm:pt>
    <dgm:pt modelId="{B47F5E0E-1B11-40DB-979E-3AD6D179EACE}" type="parTrans" cxnId="{9277014E-D2E4-4D99-8FD2-D03B5CE65F7F}">
      <dgm:prSet/>
      <dgm:spPr/>
      <dgm:t>
        <a:bodyPr/>
        <a:lstStyle/>
        <a:p>
          <a:endParaRPr lang="ru-RU"/>
        </a:p>
      </dgm:t>
    </dgm:pt>
    <dgm:pt modelId="{62BAB057-0C68-4DA5-A08F-A0BB0CB15080}" type="sibTrans" cxnId="{9277014E-D2E4-4D99-8FD2-D03B5CE65F7F}">
      <dgm:prSet/>
      <dgm:spPr/>
      <dgm:t>
        <a:bodyPr/>
        <a:lstStyle/>
        <a:p>
          <a:endParaRPr lang="ru-RU"/>
        </a:p>
      </dgm:t>
    </dgm:pt>
    <dgm:pt modelId="{95FADEE4-2226-4A69-AA1C-545B2B870EFB}" type="pres">
      <dgm:prSet presAssocID="{FA4A2C02-39EE-4169-BD51-F781DAF5E8A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520FF74B-B2BB-474E-9165-BE06E46E8F05}" type="pres">
      <dgm:prSet presAssocID="{FA4A2C02-39EE-4169-BD51-F781DAF5E8AA}" presName="Name1" presStyleCnt="0"/>
      <dgm:spPr/>
    </dgm:pt>
    <dgm:pt modelId="{0D319C93-745C-4A50-91D0-CF7FA795854E}" type="pres">
      <dgm:prSet presAssocID="{FA4A2C02-39EE-4169-BD51-F781DAF5E8AA}" presName="cycle" presStyleCnt="0"/>
      <dgm:spPr/>
    </dgm:pt>
    <dgm:pt modelId="{037E08FB-7CE2-4ED1-930D-6235E50C9985}" type="pres">
      <dgm:prSet presAssocID="{FA4A2C02-39EE-4169-BD51-F781DAF5E8AA}" presName="srcNode" presStyleLbl="node1" presStyleIdx="0" presStyleCnt="7"/>
      <dgm:spPr/>
    </dgm:pt>
    <dgm:pt modelId="{66030FFE-FCCF-4D9D-B66A-49F92795449A}" type="pres">
      <dgm:prSet presAssocID="{FA4A2C02-39EE-4169-BD51-F781DAF5E8AA}" presName="conn" presStyleLbl="parChTrans1D2" presStyleIdx="0" presStyleCnt="1"/>
      <dgm:spPr/>
      <dgm:t>
        <a:bodyPr/>
        <a:lstStyle/>
        <a:p>
          <a:endParaRPr lang="ru-RU"/>
        </a:p>
      </dgm:t>
    </dgm:pt>
    <dgm:pt modelId="{6453FF89-938B-42B9-A1D1-7134752D92CE}" type="pres">
      <dgm:prSet presAssocID="{FA4A2C02-39EE-4169-BD51-F781DAF5E8AA}" presName="extraNode" presStyleLbl="node1" presStyleIdx="0" presStyleCnt="7"/>
      <dgm:spPr/>
    </dgm:pt>
    <dgm:pt modelId="{5ADA9F04-8C34-46EC-B792-306C575102AE}" type="pres">
      <dgm:prSet presAssocID="{FA4A2C02-39EE-4169-BD51-F781DAF5E8AA}" presName="dstNode" presStyleLbl="node1" presStyleIdx="0" presStyleCnt="7"/>
      <dgm:spPr/>
    </dgm:pt>
    <dgm:pt modelId="{53CB607B-B786-463B-9A24-0F8EB9822A35}" type="pres">
      <dgm:prSet presAssocID="{933B2C36-9CFB-4515-A7AE-5729ACD31B83}" presName="text_1" presStyleLbl="node1" presStyleIdx="0" presStyleCnt="7" custLinFactNeighborX="855" custLinFactNeighborY="-29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2B3FF8-5CB7-4AB3-AD77-367C6D203424}" type="pres">
      <dgm:prSet presAssocID="{933B2C36-9CFB-4515-A7AE-5729ACD31B83}" presName="accent_1" presStyleCnt="0"/>
      <dgm:spPr/>
    </dgm:pt>
    <dgm:pt modelId="{B8EE801B-9719-434A-B0B4-0677FFB79F14}" type="pres">
      <dgm:prSet presAssocID="{933B2C36-9CFB-4515-A7AE-5729ACD31B83}" presName="accentRepeatNode" presStyleLbl="solidFgAcc1" presStyleIdx="0" presStyleCnt="7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</dgm:pt>
    <dgm:pt modelId="{E277488C-284F-42A3-8C61-35C730C13065}" type="pres">
      <dgm:prSet presAssocID="{E6512143-FDBC-4EC9-9FCD-84318A73B724}" presName="text_2" presStyleLbl="node1" presStyleIdx="1" presStyleCnt="7" custLinFactNeighborX="1344" custLinFactNeighborY="-252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75CD5A-9FC1-4F33-96D7-958A60B7254C}" type="pres">
      <dgm:prSet presAssocID="{E6512143-FDBC-4EC9-9FCD-84318A73B724}" presName="accent_2" presStyleCnt="0"/>
      <dgm:spPr/>
    </dgm:pt>
    <dgm:pt modelId="{5D7FD113-195F-4D0D-BFBE-7BE279688707}" type="pres">
      <dgm:prSet presAssocID="{E6512143-FDBC-4EC9-9FCD-84318A73B724}" presName="accentRepeatNode" presStyleLbl="solidFgAcc1" presStyleIdx="1" presStyleCnt="7" custLinFactNeighborX="1161" custLinFactNeighborY="-22915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</dgm:pt>
    <dgm:pt modelId="{70D3B6B5-D363-4A8E-936E-FB426C7319E5}" type="pres">
      <dgm:prSet presAssocID="{34FA9303-0D46-4A11-B1BA-06DC94199E3D}" presName="text_3" presStyleLbl="node1" presStyleIdx="2" presStyleCnt="7" custLinFactNeighborX="975" custLinFactNeighborY="-321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DF975E-023F-4884-9643-B0C586EB6D92}" type="pres">
      <dgm:prSet presAssocID="{34FA9303-0D46-4A11-B1BA-06DC94199E3D}" presName="accent_3" presStyleCnt="0"/>
      <dgm:spPr/>
    </dgm:pt>
    <dgm:pt modelId="{1B0FF6FA-2527-44F2-94E4-5DAC1CBE2563}" type="pres">
      <dgm:prSet presAssocID="{34FA9303-0D46-4A11-B1BA-06DC94199E3D}" presName="accentRepeatNode" presStyleLbl="solidFgAcc1" presStyleIdx="2" presStyleCnt="7" custLinFactNeighborX="-4175" custLinFactNeighborY="-2844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</dgm:pt>
    <dgm:pt modelId="{EBEA84BE-9032-47B6-85FF-CE1FF73A1318}" type="pres">
      <dgm:prSet presAssocID="{51DE80D4-A508-47F5-97CD-819C3A49ACAB}" presName="text_4" presStyleLbl="node1" presStyleIdx="3" presStyleCnt="7" custLinFactNeighborX="985" custLinFactNeighborY="-391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BF6A5E-A30E-485A-BB1B-5255128074B2}" type="pres">
      <dgm:prSet presAssocID="{51DE80D4-A508-47F5-97CD-819C3A49ACAB}" presName="accent_4" presStyleCnt="0"/>
      <dgm:spPr/>
    </dgm:pt>
    <dgm:pt modelId="{09EFD956-7605-4D10-932D-BCB874D299C5}" type="pres">
      <dgm:prSet presAssocID="{51DE80D4-A508-47F5-97CD-819C3A49ACAB}" presName="accentRepeatNode" presStyleLbl="solidFgAcc1" presStyleIdx="3" presStyleCnt="7" custLinFactNeighborX="-4133" custLinFactNeighborY="-34056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</dgm:pt>
    <dgm:pt modelId="{64F0A02F-E72C-440B-8B44-5CBF0B8E25DF}" type="pres">
      <dgm:prSet presAssocID="{759AC11E-B2FC-4324-8F55-4D9A92808399}" presName="text_5" presStyleLbl="node1" presStyleIdx="4" presStyleCnt="7" custLinFactNeighborX="1258" custLinFactNeighborY="-461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8CD287-C510-4FE5-A271-498503176664}" type="pres">
      <dgm:prSet presAssocID="{759AC11E-B2FC-4324-8F55-4D9A92808399}" presName="accent_5" presStyleCnt="0"/>
      <dgm:spPr/>
    </dgm:pt>
    <dgm:pt modelId="{B4F2CDED-FD1F-470E-AEF2-5383EA73C0E4}" type="pres">
      <dgm:prSet presAssocID="{759AC11E-B2FC-4324-8F55-4D9A92808399}" presName="accentRepeatNode" presStyleLbl="solidFgAcc1" presStyleIdx="4" presStyleCnt="7" custLinFactNeighborX="-4175" custLinFactNeighborY="-39670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</dgm:pt>
    <dgm:pt modelId="{B43F7170-FDD1-42E3-BD44-EC1AC4151DAF}" type="pres">
      <dgm:prSet presAssocID="{FC818CCF-FB18-44FA-9F71-210015CD85FA}" presName="text_6" presStyleLbl="node1" presStyleIdx="5" presStyleCnt="7" custLinFactNeighborX="944" custLinFactNeighborY="-530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55D082-1C14-4DED-8A6F-2553312A9D9E}" type="pres">
      <dgm:prSet presAssocID="{FC818CCF-FB18-44FA-9F71-210015CD85FA}" presName="accent_6" presStyleCnt="0"/>
      <dgm:spPr/>
    </dgm:pt>
    <dgm:pt modelId="{55E0FD43-5D64-4273-832A-73A294858B23}" type="pres">
      <dgm:prSet presAssocID="{FC818CCF-FB18-44FA-9F71-210015CD85FA}" presName="accentRepeatNode" presStyleLbl="solidFgAcc1" presStyleIdx="5" presStyleCnt="7" custLinFactNeighborX="6037" custLinFactNeighborY="-45197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</dgm:pt>
    <dgm:pt modelId="{B16852AC-D644-4EC3-9DC2-7B0BFD3A405D}" type="pres">
      <dgm:prSet presAssocID="{528BAE7B-605A-45A5-A5C6-0E698247EB98}" presName="text_7" presStyleLbl="node1" presStyleIdx="6" presStyleCnt="7" custScaleX="97336" custLinFactNeighborX="2224" custLinFactNeighborY="-760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0FF6B6-AFC3-4FC1-BA43-8C53BE5B5E15}" type="pres">
      <dgm:prSet presAssocID="{528BAE7B-605A-45A5-A5C6-0E698247EB98}" presName="accent_7" presStyleCnt="0"/>
      <dgm:spPr/>
    </dgm:pt>
    <dgm:pt modelId="{3B7C6EFA-C678-4B55-B96A-3B71F350C0AD}" type="pres">
      <dgm:prSet presAssocID="{528BAE7B-605A-45A5-A5C6-0E698247EB98}" presName="accentRepeatNode" presStyleLbl="solidFgAcc1" presStyleIdx="6" presStyleCnt="7" custLinFactNeighborX="23608" custLinFactNeighborY="-63528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</dgm:pt>
  </dgm:ptLst>
  <dgm:cxnLst>
    <dgm:cxn modelId="{9277014E-D2E4-4D99-8FD2-D03B5CE65F7F}" srcId="{FA4A2C02-39EE-4169-BD51-F781DAF5E8AA}" destId="{161C6B9C-A8E3-4605-ADD4-9AAC5E39F1D7}" srcOrd="7" destOrd="0" parTransId="{B47F5E0E-1B11-40DB-979E-3AD6D179EACE}" sibTransId="{62BAB057-0C68-4DA5-A08F-A0BB0CB15080}"/>
    <dgm:cxn modelId="{0CE4FDA8-9A68-4A06-A1FE-E37F81F63937}" srcId="{FA4A2C02-39EE-4169-BD51-F781DAF5E8AA}" destId="{759AC11E-B2FC-4324-8F55-4D9A92808399}" srcOrd="4" destOrd="0" parTransId="{324063B8-CF37-456A-B72E-13B845D8F323}" sibTransId="{90941643-5AA5-40B2-8751-19645912E3EE}"/>
    <dgm:cxn modelId="{60F803AA-96D6-46DB-A6D6-33BAF0E580B4}" type="presOf" srcId="{FA4A2C02-39EE-4169-BD51-F781DAF5E8AA}" destId="{95FADEE4-2226-4A69-AA1C-545B2B870EFB}" srcOrd="0" destOrd="0" presId="urn:microsoft.com/office/officeart/2008/layout/VerticalCurvedList"/>
    <dgm:cxn modelId="{2707E296-D35D-4AE4-BD81-83B7200D6F23}" type="presOf" srcId="{528BAE7B-605A-45A5-A5C6-0E698247EB98}" destId="{B16852AC-D644-4EC3-9DC2-7B0BFD3A405D}" srcOrd="0" destOrd="0" presId="urn:microsoft.com/office/officeart/2008/layout/VerticalCurvedList"/>
    <dgm:cxn modelId="{5BAB41EA-D7AE-4134-9FB9-327357C387FC}" srcId="{FA4A2C02-39EE-4169-BD51-F781DAF5E8AA}" destId="{933B2C36-9CFB-4515-A7AE-5729ACD31B83}" srcOrd="0" destOrd="0" parTransId="{0EB764EF-0797-4F81-AD3B-D63B55C8F7FD}" sibTransId="{B3F981C3-2516-4ED3-B80C-D1C42805CEA3}"/>
    <dgm:cxn modelId="{DF1E53B3-0CF2-4E3D-ADF5-F1FCCD088A43}" type="presOf" srcId="{B3F981C3-2516-4ED3-B80C-D1C42805CEA3}" destId="{66030FFE-FCCF-4D9D-B66A-49F92795449A}" srcOrd="0" destOrd="0" presId="urn:microsoft.com/office/officeart/2008/layout/VerticalCurvedList"/>
    <dgm:cxn modelId="{C78609BA-D1E1-47BE-A49B-56335431C941}" srcId="{FA4A2C02-39EE-4169-BD51-F781DAF5E8AA}" destId="{51DE80D4-A508-47F5-97CD-819C3A49ACAB}" srcOrd="3" destOrd="0" parTransId="{149C8802-74EB-4C30-98C7-3C13633A8E5A}" sibTransId="{67564E9B-4E3C-4E74-A030-5ECB0C38B03A}"/>
    <dgm:cxn modelId="{2EB3E997-5BFD-43C7-84E0-130F213584A5}" srcId="{FA4A2C02-39EE-4169-BD51-F781DAF5E8AA}" destId="{34FA9303-0D46-4A11-B1BA-06DC94199E3D}" srcOrd="2" destOrd="0" parTransId="{E2FCF60B-3A84-47D6-B27B-B03BF4BA2BC8}" sibTransId="{7BA864CD-A31A-4FEA-8478-BE3E7F57F88A}"/>
    <dgm:cxn modelId="{96E5CFC8-CF56-4DEB-9E92-CB5EA713582B}" type="presOf" srcId="{FC818CCF-FB18-44FA-9F71-210015CD85FA}" destId="{B43F7170-FDD1-42E3-BD44-EC1AC4151DAF}" srcOrd="0" destOrd="0" presId="urn:microsoft.com/office/officeart/2008/layout/VerticalCurvedList"/>
    <dgm:cxn modelId="{5EF84B35-56BB-4858-B839-2090DC8B576E}" type="presOf" srcId="{933B2C36-9CFB-4515-A7AE-5729ACD31B83}" destId="{53CB607B-B786-463B-9A24-0F8EB9822A35}" srcOrd="0" destOrd="0" presId="urn:microsoft.com/office/officeart/2008/layout/VerticalCurvedList"/>
    <dgm:cxn modelId="{B20342D4-7B90-455F-B802-3F54A57E65FB}" type="presOf" srcId="{E6512143-FDBC-4EC9-9FCD-84318A73B724}" destId="{E277488C-284F-42A3-8C61-35C730C13065}" srcOrd="0" destOrd="0" presId="urn:microsoft.com/office/officeart/2008/layout/VerticalCurvedList"/>
    <dgm:cxn modelId="{76D8F107-A4D7-495B-81DD-8937380E689D}" srcId="{FA4A2C02-39EE-4169-BD51-F781DAF5E8AA}" destId="{274B98FC-5DBE-4B43-A56B-153313E291BA}" srcOrd="8" destOrd="0" parTransId="{386288E3-518A-40F0-85C1-5981ABDDB170}" sibTransId="{60959289-D41D-435A-B3E6-E4470B97F511}"/>
    <dgm:cxn modelId="{44B5693C-0608-4BC9-B394-08151825E270}" type="presOf" srcId="{34FA9303-0D46-4A11-B1BA-06DC94199E3D}" destId="{70D3B6B5-D363-4A8E-936E-FB426C7319E5}" srcOrd="0" destOrd="0" presId="urn:microsoft.com/office/officeart/2008/layout/VerticalCurvedList"/>
    <dgm:cxn modelId="{8729AE12-2E3A-4028-B826-1C005FEC4FFF}" srcId="{FA4A2C02-39EE-4169-BD51-F781DAF5E8AA}" destId="{E6512143-FDBC-4EC9-9FCD-84318A73B724}" srcOrd="1" destOrd="0" parTransId="{521D6E89-1705-45EF-86D5-182E3C455A51}" sibTransId="{08413DA8-5267-48D4-BD9F-3EC00D3DE280}"/>
    <dgm:cxn modelId="{9827E437-A7E8-4B23-BD03-633E480CED15}" srcId="{FA4A2C02-39EE-4169-BD51-F781DAF5E8AA}" destId="{FC818CCF-FB18-44FA-9F71-210015CD85FA}" srcOrd="5" destOrd="0" parTransId="{F73D5122-916E-42A6-ADA9-74EA8525DCFF}" sibTransId="{47D82AC2-E754-4CEB-8AAC-DEC06FE97A26}"/>
    <dgm:cxn modelId="{31CFFCA5-D8FB-4609-B217-CF3DA24CB3CD}" srcId="{FA4A2C02-39EE-4169-BD51-F781DAF5E8AA}" destId="{7A614251-C70B-4199-B583-B8A30FD6158B}" srcOrd="11" destOrd="0" parTransId="{84028E4A-DFBC-41D9-AB34-329F6E06DD9A}" sibTransId="{B037C0BD-BB91-43F0-BCE6-C7D50F00BB7C}"/>
    <dgm:cxn modelId="{73816869-2DA9-4BF1-B088-6BBF94491D09}" type="presOf" srcId="{759AC11E-B2FC-4324-8F55-4D9A92808399}" destId="{64F0A02F-E72C-440B-8B44-5CBF0B8E25DF}" srcOrd="0" destOrd="0" presId="urn:microsoft.com/office/officeart/2008/layout/VerticalCurvedList"/>
    <dgm:cxn modelId="{9103942E-7265-4945-ABD0-CB1DC65EEBEB}" srcId="{FA4A2C02-39EE-4169-BD51-F781DAF5E8AA}" destId="{0AFA63D5-D075-4978-A00F-BE9870555008}" srcOrd="12" destOrd="0" parTransId="{95F4E244-AF24-4D11-A05A-BA5205778DD7}" sibTransId="{1C7E8B4E-F9EF-47D2-AE51-DCA6D06A3869}"/>
    <dgm:cxn modelId="{C32F7CB1-E3D6-4484-8CF8-390F3A60756C}" srcId="{FA4A2C02-39EE-4169-BD51-F781DAF5E8AA}" destId="{EE37BCC7-9122-44D2-A3F8-39F6C9C21A2A}" srcOrd="9" destOrd="0" parTransId="{A3333A77-A756-48FE-B44D-0DDA74BFAEC0}" sibTransId="{BB8DD50D-EB5D-4604-9044-53936BE1A7A6}"/>
    <dgm:cxn modelId="{029F7B91-7738-42AF-AD8D-7FAC5D224588}" srcId="{FA4A2C02-39EE-4169-BD51-F781DAF5E8AA}" destId="{528BAE7B-605A-45A5-A5C6-0E698247EB98}" srcOrd="6" destOrd="0" parTransId="{1354A535-211D-4BF6-8B11-EDDD7DD5132D}" sibTransId="{C5A8E72D-9537-48C1-98AF-71DF1C04B809}"/>
    <dgm:cxn modelId="{5C6161CD-EBA5-4CB7-B283-19A9F106E779}" srcId="{FA4A2C02-39EE-4169-BD51-F781DAF5E8AA}" destId="{B9E94A26-5A7F-4758-BFE1-EC40CCBEFF81}" srcOrd="10" destOrd="0" parTransId="{710CCEAE-508D-4DF6-96CA-35856D3632C9}" sibTransId="{56FD33CB-CFF3-4CFC-83E3-762C962811E4}"/>
    <dgm:cxn modelId="{7792F3F2-66CC-48EF-8886-82596DAC7846}" type="presOf" srcId="{51DE80D4-A508-47F5-97CD-819C3A49ACAB}" destId="{EBEA84BE-9032-47B6-85FF-CE1FF73A1318}" srcOrd="0" destOrd="0" presId="urn:microsoft.com/office/officeart/2008/layout/VerticalCurvedList"/>
    <dgm:cxn modelId="{26D546B5-7A26-4008-AEE8-F68189398965}" type="presParOf" srcId="{95FADEE4-2226-4A69-AA1C-545B2B870EFB}" destId="{520FF74B-B2BB-474E-9165-BE06E46E8F05}" srcOrd="0" destOrd="0" presId="urn:microsoft.com/office/officeart/2008/layout/VerticalCurvedList"/>
    <dgm:cxn modelId="{65170FD8-2303-4388-B9C7-102AF75CA56A}" type="presParOf" srcId="{520FF74B-B2BB-474E-9165-BE06E46E8F05}" destId="{0D319C93-745C-4A50-91D0-CF7FA795854E}" srcOrd="0" destOrd="0" presId="urn:microsoft.com/office/officeart/2008/layout/VerticalCurvedList"/>
    <dgm:cxn modelId="{E99F52E2-658F-426B-A2E6-4FE41A7AE879}" type="presParOf" srcId="{0D319C93-745C-4A50-91D0-CF7FA795854E}" destId="{037E08FB-7CE2-4ED1-930D-6235E50C9985}" srcOrd="0" destOrd="0" presId="urn:microsoft.com/office/officeart/2008/layout/VerticalCurvedList"/>
    <dgm:cxn modelId="{A6843977-4DD7-431B-B5F5-7FE85A7C57F4}" type="presParOf" srcId="{0D319C93-745C-4A50-91D0-CF7FA795854E}" destId="{66030FFE-FCCF-4D9D-B66A-49F92795449A}" srcOrd="1" destOrd="0" presId="urn:microsoft.com/office/officeart/2008/layout/VerticalCurvedList"/>
    <dgm:cxn modelId="{A02BA994-4B17-4A47-92E9-5812AD0110DE}" type="presParOf" srcId="{0D319C93-745C-4A50-91D0-CF7FA795854E}" destId="{6453FF89-938B-42B9-A1D1-7134752D92CE}" srcOrd="2" destOrd="0" presId="urn:microsoft.com/office/officeart/2008/layout/VerticalCurvedList"/>
    <dgm:cxn modelId="{36068D3B-5830-4A29-8398-372F14E2F1E1}" type="presParOf" srcId="{0D319C93-745C-4A50-91D0-CF7FA795854E}" destId="{5ADA9F04-8C34-46EC-B792-306C575102AE}" srcOrd="3" destOrd="0" presId="urn:microsoft.com/office/officeart/2008/layout/VerticalCurvedList"/>
    <dgm:cxn modelId="{85F93AFA-820E-4557-AB7C-653824F088AF}" type="presParOf" srcId="{520FF74B-B2BB-474E-9165-BE06E46E8F05}" destId="{53CB607B-B786-463B-9A24-0F8EB9822A35}" srcOrd="1" destOrd="0" presId="urn:microsoft.com/office/officeart/2008/layout/VerticalCurvedList"/>
    <dgm:cxn modelId="{12CA09C0-DBCA-4F1C-A7E7-BC2007751AC6}" type="presParOf" srcId="{520FF74B-B2BB-474E-9165-BE06E46E8F05}" destId="{492B3FF8-5CB7-4AB3-AD77-367C6D203424}" srcOrd="2" destOrd="0" presId="urn:microsoft.com/office/officeart/2008/layout/VerticalCurvedList"/>
    <dgm:cxn modelId="{71D5914D-E03B-4B4A-8164-D97F66AC4D02}" type="presParOf" srcId="{492B3FF8-5CB7-4AB3-AD77-367C6D203424}" destId="{B8EE801B-9719-434A-B0B4-0677FFB79F14}" srcOrd="0" destOrd="0" presId="urn:microsoft.com/office/officeart/2008/layout/VerticalCurvedList"/>
    <dgm:cxn modelId="{16149B75-53DA-4E5D-81B6-46C8BF5A08B5}" type="presParOf" srcId="{520FF74B-B2BB-474E-9165-BE06E46E8F05}" destId="{E277488C-284F-42A3-8C61-35C730C13065}" srcOrd="3" destOrd="0" presId="urn:microsoft.com/office/officeart/2008/layout/VerticalCurvedList"/>
    <dgm:cxn modelId="{B7A88AC5-D88D-4E36-897A-924B615A5C2F}" type="presParOf" srcId="{520FF74B-B2BB-474E-9165-BE06E46E8F05}" destId="{8775CD5A-9FC1-4F33-96D7-958A60B7254C}" srcOrd="4" destOrd="0" presId="urn:microsoft.com/office/officeart/2008/layout/VerticalCurvedList"/>
    <dgm:cxn modelId="{DF6EA280-A6D3-4D9C-A95C-02269CD47BAF}" type="presParOf" srcId="{8775CD5A-9FC1-4F33-96D7-958A60B7254C}" destId="{5D7FD113-195F-4D0D-BFBE-7BE279688707}" srcOrd="0" destOrd="0" presId="urn:microsoft.com/office/officeart/2008/layout/VerticalCurvedList"/>
    <dgm:cxn modelId="{6F08EE1F-3FE9-45F0-8695-E871B2C05400}" type="presParOf" srcId="{520FF74B-B2BB-474E-9165-BE06E46E8F05}" destId="{70D3B6B5-D363-4A8E-936E-FB426C7319E5}" srcOrd="5" destOrd="0" presId="urn:microsoft.com/office/officeart/2008/layout/VerticalCurvedList"/>
    <dgm:cxn modelId="{1E87A42E-C084-4F77-87F1-594E14214562}" type="presParOf" srcId="{520FF74B-B2BB-474E-9165-BE06E46E8F05}" destId="{1EDF975E-023F-4884-9643-B0C586EB6D92}" srcOrd="6" destOrd="0" presId="urn:microsoft.com/office/officeart/2008/layout/VerticalCurvedList"/>
    <dgm:cxn modelId="{28BA3F3E-A9E8-4DB5-BDF9-83D9E1E3EB22}" type="presParOf" srcId="{1EDF975E-023F-4884-9643-B0C586EB6D92}" destId="{1B0FF6FA-2527-44F2-94E4-5DAC1CBE2563}" srcOrd="0" destOrd="0" presId="urn:microsoft.com/office/officeart/2008/layout/VerticalCurvedList"/>
    <dgm:cxn modelId="{C78C83BB-CF09-4133-A876-11A1B634D9D5}" type="presParOf" srcId="{520FF74B-B2BB-474E-9165-BE06E46E8F05}" destId="{EBEA84BE-9032-47B6-85FF-CE1FF73A1318}" srcOrd="7" destOrd="0" presId="urn:microsoft.com/office/officeart/2008/layout/VerticalCurvedList"/>
    <dgm:cxn modelId="{44C50D2E-B275-4325-9140-545346ECC19C}" type="presParOf" srcId="{520FF74B-B2BB-474E-9165-BE06E46E8F05}" destId="{7FBF6A5E-A30E-485A-BB1B-5255128074B2}" srcOrd="8" destOrd="0" presId="urn:microsoft.com/office/officeart/2008/layout/VerticalCurvedList"/>
    <dgm:cxn modelId="{47ED72AC-2CFA-453E-B47A-73FC90028770}" type="presParOf" srcId="{7FBF6A5E-A30E-485A-BB1B-5255128074B2}" destId="{09EFD956-7605-4D10-932D-BCB874D299C5}" srcOrd="0" destOrd="0" presId="urn:microsoft.com/office/officeart/2008/layout/VerticalCurvedList"/>
    <dgm:cxn modelId="{2DD5F830-C9DA-4EFD-A2DC-3F5CF174E021}" type="presParOf" srcId="{520FF74B-B2BB-474E-9165-BE06E46E8F05}" destId="{64F0A02F-E72C-440B-8B44-5CBF0B8E25DF}" srcOrd="9" destOrd="0" presId="urn:microsoft.com/office/officeart/2008/layout/VerticalCurvedList"/>
    <dgm:cxn modelId="{7822C1D3-D852-45A2-AF25-5661F32047E1}" type="presParOf" srcId="{520FF74B-B2BB-474E-9165-BE06E46E8F05}" destId="{0C8CD287-C510-4FE5-A271-498503176664}" srcOrd="10" destOrd="0" presId="urn:microsoft.com/office/officeart/2008/layout/VerticalCurvedList"/>
    <dgm:cxn modelId="{9E642E81-AD9F-4DDE-BF34-4F65790E9ABB}" type="presParOf" srcId="{0C8CD287-C510-4FE5-A271-498503176664}" destId="{B4F2CDED-FD1F-470E-AEF2-5383EA73C0E4}" srcOrd="0" destOrd="0" presId="urn:microsoft.com/office/officeart/2008/layout/VerticalCurvedList"/>
    <dgm:cxn modelId="{E5D9226F-0D4E-4ACE-AE80-EFEEFB99C607}" type="presParOf" srcId="{520FF74B-B2BB-474E-9165-BE06E46E8F05}" destId="{B43F7170-FDD1-42E3-BD44-EC1AC4151DAF}" srcOrd="11" destOrd="0" presId="urn:microsoft.com/office/officeart/2008/layout/VerticalCurvedList"/>
    <dgm:cxn modelId="{15CD8D47-6FA8-4E77-904D-D751811DEAC9}" type="presParOf" srcId="{520FF74B-B2BB-474E-9165-BE06E46E8F05}" destId="{7855D082-1C14-4DED-8A6F-2553312A9D9E}" srcOrd="12" destOrd="0" presId="urn:microsoft.com/office/officeart/2008/layout/VerticalCurvedList"/>
    <dgm:cxn modelId="{896FB9C8-38EA-4BDD-AE1A-D7034EBEB42E}" type="presParOf" srcId="{7855D082-1C14-4DED-8A6F-2553312A9D9E}" destId="{55E0FD43-5D64-4273-832A-73A294858B23}" srcOrd="0" destOrd="0" presId="urn:microsoft.com/office/officeart/2008/layout/VerticalCurvedList"/>
    <dgm:cxn modelId="{63EC2591-7F07-48AC-88F2-88051B8B858C}" type="presParOf" srcId="{520FF74B-B2BB-474E-9165-BE06E46E8F05}" destId="{B16852AC-D644-4EC3-9DC2-7B0BFD3A405D}" srcOrd="13" destOrd="0" presId="urn:microsoft.com/office/officeart/2008/layout/VerticalCurvedList"/>
    <dgm:cxn modelId="{540329C7-BCA2-4694-842C-C9C181B99DCD}" type="presParOf" srcId="{520FF74B-B2BB-474E-9165-BE06E46E8F05}" destId="{A20FF6B6-AFC3-4FC1-BA43-8C53BE5B5E15}" srcOrd="14" destOrd="0" presId="urn:microsoft.com/office/officeart/2008/layout/VerticalCurvedList"/>
    <dgm:cxn modelId="{19725B9C-CFB4-47AE-99BB-109ACBF124E8}" type="presParOf" srcId="{A20FF6B6-AFC3-4FC1-BA43-8C53BE5B5E15}" destId="{3B7C6EFA-C678-4B55-B96A-3B71F350C0A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371C0E-F7B4-454C-A01B-4856F594D6E6}">
      <dsp:nvSpPr>
        <dsp:cNvPr id="0" name=""/>
        <dsp:cNvSpPr/>
      </dsp:nvSpPr>
      <dsp:spPr>
        <a:xfrm>
          <a:off x="0" y="144018"/>
          <a:ext cx="1827795" cy="1096677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Выявление схем уклонения от уплаты налогов, определение их участников </a:t>
          </a:r>
          <a:endParaRPr lang="ru-RU" sz="1200" kern="1200" dirty="0"/>
        </a:p>
      </dsp:txBody>
      <dsp:txXfrm>
        <a:off x="0" y="144018"/>
        <a:ext cx="1827795" cy="1096677"/>
      </dsp:txXfrm>
    </dsp:sp>
    <dsp:sp modelId="{7DAACAB3-35A5-4D66-884D-D683506FA1FF}">
      <dsp:nvSpPr>
        <dsp:cNvPr id="0" name=""/>
        <dsp:cNvSpPr/>
      </dsp:nvSpPr>
      <dsp:spPr>
        <a:xfrm>
          <a:off x="2012951" y="174867"/>
          <a:ext cx="1827795" cy="1096677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Пресечение</a:t>
          </a:r>
          <a:r>
            <a:rPr lang="ru-RU" sz="1200" kern="1200" baseline="0" dirty="0" smtClean="0"/>
            <a:t> схем уклонения от уплаты налогов</a:t>
          </a:r>
          <a:endParaRPr lang="ru-RU" sz="1200" kern="1200" dirty="0"/>
        </a:p>
      </dsp:txBody>
      <dsp:txXfrm>
        <a:off x="2012951" y="174867"/>
        <a:ext cx="1827795" cy="1096677"/>
      </dsp:txXfrm>
    </dsp:sp>
    <dsp:sp modelId="{F5D0669E-5302-4CA4-9AD7-F696409E1CE4}">
      <dsp:nvSpPr>
        <dsp:cNvPr id="0" name=""/>
        <dsp:cNvSpPr/>
      </dsp:nvSpPr>
      <dsp:spPr>
        <a:xfrm>
          <a:off x="4058638" y="216026"/>
          <a:ext cx="1827795" cy="1096677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Побуждение  налогоплательщика к добровольному  отказу от применения схем уклонения от уплаты налогов </a:t>
          </a:r>
          <a:endParaRPr lang="ru-RU" sz="1200" kern="1200" dirty="0"/>
        </a:p>
      </dsp:txBody>
      <dsp:txXfrm>
        <a:off x="4058638" y="216026"/>
        <a:ext cx="1827795" cy="1096677"/>
      </dsp:txXfrm>
    </dsp:sp>
    <dsp:sp modelId="{11BB76A9-9463-458C-99BB-0797B391EF3A}">
      <dsp:nvSpPr>
        <dsp:cNvPr id="0" name=""/>
        <dsp:cNvSpPr/>
      </dsp:nvSpPr>
      <dsp:spPr>
        <a:xfrm>
          <a:off x="6013373" y="174867"/>
          <a:ext cx="1827795" cy="1096677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Профилактика выявленных нарушений</a:t>
          </a:r>
          <a:endParaRPr lang="ru-RU" sz="1200" kern="1200" dirty="0"/>
        </a:p>
      </dsp:txBody>
      <dsp:txXfrm>
        <a:off x="6013373" y="174867"/>
        <a:ext cx="1827795" cy="10966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B0AA19-4F8C-4FBC-88FD-3E5AEE5AAE5C}">
      <dsp:nvSpPr>
        <dsp:cNvPr id="0" name=""/>
        <dsp:cNvSpPr/>
      </dsp:nvSpPr>
      <dsp:spPr>
        <a:xfrm>
          <a:off x="0" y="1572"/>
          <a:ext cx="3309350" cy="68446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Схемные</a:t>
          </a:r>
          <a:r>
            <a:rPr lang="en-US" sz="2400" kern="1200" dirty="0" smtClean="0"/>
            <a:t> </a:t>
          </a:r>
          <a:endParaRPr lang="ru-RU" sz="2400" kern="1200" dirty="0"/>
        </a:p>
      </dsp:txBody>
      <dsp:txXfrm>
        <a:off x="20047" y="21619"/>
        <a:ext cx="3269256" cy="644368"/>
      </dsp:txXfrm>
    </dsp:sp>
    <dsp:sp modelId="{3BBBF493-55A8-4E96-BD13-F0D7685A3FB2}">
      <dsp:nvSpPr>
        <dsp:cNvPr id="0" name=""/>
        <dsp:cNvSpPr/>
      </dsp:nvSpPr>
      <dsp:spPr>
        <a:xfrm>
          <a:off x="330935" y="686034"/>
          <a:ext cx="389146" cy="5202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0294"/>
              </a:lnTo>
              <a:lnTo>
                <a:pt x="389146" y="5202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784D37-224B-4CEB-BFA8-F7D35CEF6F86}">
      <dsp:nvSpPr>
        <dsp:cNvPr id="0" name=""/>
        <dsp:cNvSpPr/>
      </dsp:nvSpPr>
      <dsp:spPr>
        <a:xfrm>
          <a:off x="720081" y="864097"/>
          <a:ext cx="2665002" cy="6844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Приводят к неуплате налога</a:t>
          </a:r>
          <a:endParaRPr lang="ru-RU" sz="1100" kern="1200" dirty="0"/>
        </a:p>
      </dsp:txBody>
      <dsp:txXfrm>
        <a:off x="740128" y="884144"/>
        <a:ext cx="2624908" cy="644368"/>
      </dsp:txXfrm>
    </dsp:sp>
    <dsp:sp modelId="{BEEF2993-7908-46E0-B0C8-649B5E20A69F}">
      <dsp:nvSpPr>
        <dsp:cNvPr id="0" name=""/>
        <dsp:cNvSpPr/>
      </dsp:nvSpPr>
      <dsp:spPr>
        <a:xfrm>
          <a:off x="330935" y="686034"/>
          <a:ext cx="389146" cy="13758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5872"/>
              </a:lnTo>
              <a:lnTo>
                <a:pt x="389146" y="13758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B09F5A-8F0B-4B58-9D24-C1B66D3DA829}">
      <dsp:nvSpPr>
        <dsp:cNvPr id="0" name=""/>
        <dsp:cNvSpPr/>
      </dsp:nvSpPr>
      <dsp:spPr>
        <a:xfrm>
          <a:off x="720081" y="1719676"/>
          <a:ext cx="2665002" cy="6844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Расхождения установлены с контрагентом, не осуществляющим реальную финансово-хозяйственную деятельность</a:t>
          </a:r>
          <a:endParaRPr lang="ru-RU" sz="1100" kern="1200" dirty="0"/>
        </a:p>
      </dsp:txBody>
      <dsp:txXfrm>
        <a:off x="740128" y="1739723"/>
        <a:ext cx="2624908" cy="644368"/>
      </dsp:txXfrm>
    </dsp:sp>
    <dsp:sp modelId="{CB048D67-DCCB-414B-97E7-FF12EDCA0FF8}">
      <dsp:nvSpPr>
        <dsp:cNvPr id="0" name=""/>
        <dsp:cNvSpPr/>
      </dsp:nvSpPr>
      <dsp:spPr>
        <a:xfrm>
          <a:off x="330935" y="686034"/>
          <a:ext cx="389146" cy="22314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31451"/>
              </a:lnTo>
              <a:lnTo>
                <a:pt x="389146" y="22314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E84A40-19A0-42AF-A96D-27D1F00014EB}">
      <dsp:nvSpPr>
        <dsp:cNvPr id="0" name=""/>
        <dsp:cNvSpPr/>
      </dsp:nvSpPr>
      <dsp:spPr>
        <a:xfrm>
          <a:off x="720081" y="2575254"/>
          <a:ext cx="2665002" cy="6844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Обязательства по отраженной сделке фактически не выполнены</a:t>
          </a:r>
          <a:endParaRPr lang="ru-RU" sz="1100" kern="1200" dirty="0"/>
        </a:p>
      </dsp:txBody>
      <dsp:txXfrm>
        <a:off x="740128" y="2595301"/>
        <a:ext cx="2624908" cy="644368"/>
      </dsp:txXfrm>
    </dsp:sp>
    <dsp:sp modelId="{046DC2F9-F538-445F-874D-A181868B5DA6}">
      <dsp:nvSpPr>
        <dsp:cNvPr id="0" name=""/>
        <dsp:cNvSpPr/>
      </dsp:nvSpPr>
      <dsp:spPr>
        <a:xfrm>
          <a:off x="330935" y="686034"/>
          <a:ext cx="389146" cy="30870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87029"/>
              </a:lnTo>
              <a:lnTo>
                <a:pt x="389146" y="308702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4337B6-94B4-48A4-9627-167C0F242E73}">
      <dsp:nvSpPr>
        <dsp:cNvPr id="0" name=""/>
        <dsp:cNvSpPr/>
      </dsp:nvSpPr>
      <dsp:spPr>
        <a:xfrm>
          <a:off x="720081" y="3430833"/>
          <a:ext cx="2665002" cy="6844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Основным смыслом рассматриваемой сделки была неуплата налога</a:t>
          </a:r>
          <a:endParaRPr lang="ru-RU" sz="1100" kern="1200" dirty="0"/>
        </a:p>
      </dsp:txBody>
      <dsp:txXfrm>
        <a:off x="740128" y="3450880"/>
        <a:ext cx="2624908" cy="644368"/>
      </dsp:txXfrm>
    </dsp:sp>
    <dsp:sp modelId="{378D57B4-1291-4A89-8776-3F6A8276233C}">
      <dsp:nvSpPr>
        <dsp:cNvPr id="0" name=""/>
        <dsp:cNvSpPr/>
      </dsp:nvSpPr>
      <dsp:spPr>
        <a:xfrm>
          <a:off x="330935" y="686034"/>
          <a:ext cx="389146" cy="39249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24996"/>
              </a:lnTo>
              <a:lnTo>
                <a:pt x="389146" y="39249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06BAB4-0D1F-4D41-A8D1-7B0FE62675B2}">
      <dsp:nvSpPr>
        <dsp:cNvPr id="0" name=""/>
        <dsp:cNvSpPr/>
      </dsp:nvSpPr>
      <dsp:spPr>
        <a:xfrm>
          <a:off x="720081" y="4268800"/>
          <a:ext cx="2665002" cy="6844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Установлены иные признаки схемы по уходу от налогообложения</a:t>
          </a:r>
          <a:endParaRPr lang="ru-RU" sz="1100" kern="1200" dirty="0"/>
        </a:p>
      </dsp:txBody>
      <dsp:txXfrm>
        <a:off x="740128" y="4288847"/>
        <a:ext cx="2624908" cy="644368"/>
      </dsp:txXfrm>
    </dsp:sp>
    <dsp:sp modelId="{B02893BB-B97E-4E04-999B-92D7BC00506B}">
      <dsp:nvSpPr>
        <dsp:cNvPr id="0" name=""/>
        <dsp:cNvSpPr/>
      </dsp:nvSpPr>
      <dsp:spPr>
        <a:xfrm>
          <a:off x="4062047" y="1537"/>
          <a:ext cx="3309350" cy="68446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Технические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(сделка с сущностным контрагентом)</a:t>
          </a:r>
          <a:endParaRPr lang="ru-RU" sz="1100" kern="1200" dirty="0"/>
        </a:p>
      </dsp:txBody>
      <dsp:txXfrm>
        <a:off x="4082094" y="21584"/>
        <a:ext cx="3269256" cy="644368"/>
      </dsp:txXfrm>
    </dsp:sp>
    <dsp:sp modelId="{29DC9309-97B4-445E-8830-8BF3253C26F4}">
      <dsp:nvSpPr>
        <dsp:cNvPr id="0" name=""/>
        <dsp:cNvSpPr/>
      </dsp:nvSpPr>
      <dsp:spPr>
        <a:xfrm>
          <a:off x="4392982" y="686000"/>
          <a:ext cx="409804" cy="4483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8316"/>
              </a:lnTo>
              <a:lnTo>
                <a:pt x="409804" y="4483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D0EA29-429F-47E0-AE32-71DD668AF92F}">
      <dsp:nvSpPr>
        <dsp:cNvPr id="0" name=""/>
        <dsp:cNvSpPr/>
      </dsp:nvSpPr>
      <dsp:spPr>
        <a:xfrm>
          <a:off x="4802786" y="792085"/>
          <a:ext cx="2876868" cy="6844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Не приводят к неуплате налога в бюджет</a:t>
          </a:r>
          <a:endParaRPr lang="ru-RU" sz="1100" kern="1200" dirty="0"/>
        </a:p>
      </dsp:txBody>
      <dsp:txXfrm>
        <a:off x="4822833" y="812132"/>
        <a:ext cx="2836774" cy="644368"/>
      </dsp:txXfrm>
    </dsp:sp>
    <dsp:sp modelId="{EB360A4B-BFDD-4A20-9EDD-C1156512E285}">
      <dsp:nvSpPr>
        <dsp:cNvPr id="0" name=""/>
        <dsp:cNvSpPr/>
      </dsp:nvSpPr>
      <dsp:spPr>
        <a:xfrm>
          <a:off x="4392982" y="686000"/>
          <a:ext cx="409804" cy="13038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3894"/>
              </a:lnTo>
              <a:lnTo>
                <a:pt x="409804" y="130389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D1F56C-974D-4CA8-A02C-52E7A9564013}">
      <dsp:nvSpPr>
        <dsp:cNvPr id="0" name=""/>
        <dsp:cNvSpPr/>
      </dsp:nvSpPr>
      <dsp:spPr>
        <a:xfrm>
          <a:off x="4802786" y="1647664"/>
          <a:ext cx="2876868" cy="6844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Не соответствие в номере и (или) дате счета-фактуры</a:t>
          </a:r>
          <a:endParaRPr lang="ru-RU" sz="1100" kern="1200" dirty="0"/>
        </a:p>
      </dsp:txBody>
      <dsp:txXfrm>
        <a:off x="4822833" y="1667711"/>
        <a:ext cx="2836774" cy="644368"/>
      </dsp:txXfrm>
    </dsp:sp>
    <dsp:sp modelId="{A618B44B-EF2A-412E-977C-B48B41758D0D}">
      <dsp:nvSpPr>
        <dsp:cNvPr id="0" name=""/>
        <dsp:cNvSpPr/>
      </dsp:nvSpPr>
      <dsp:spPr>
        <a:xfrm>
          <a:off x="4392982" y="686000"/>
          <a:ext cx="409804" cy="21594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9473"/>
              </a:lnTo>
              <a:lnTo>
                <a:pt x="409804" y="21594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1AE931-3164-4684-A0A1-081D630A82E5}">
      <dsp:nvSpPr>
        <dsp:cNvPr id="0" name=""/>
        <dsp:cNvSpPr/>
      </dsp:nvSpPr>
      <dsp:spPr>
        <a:xfrm>
          <a:off x="4802786" y="2503242"/>
          <a:ext cx="2876868" cy="6844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Не соответствие в номере и (или) дате заявления о ввозе товаров и уплате косвенных налогов на территорию РФ с территории Таможенного союза</a:t>
          </a:r>
          <a:endParaRPr lang="ru-RU" sz="1100" kern="1200" dirty="0"/>
        </a:p>
      </dsp:txBody>
      <dsp:txXfrm>
        <a:off x="4822833" y="2523289"/>
        <a:ext cx="2836774" cy="644368"/>
      </dsp:txXfrm>
    </dsp:sp>
    <dsp:sp modelId="{A8097FD5-4BA2-4157-AC98-71CBFBB00A4A}">
      <dsp:nvSpPr>
        <dsp:cNvPr id="0" name=""/>
        <dsp:cNvSpPr/>
      </dsp:nvSpPr>
      <dsp:spPr>
        <a:xfrm>
          <a:off x="4392982" y="686000"/>
          <a:ext cx="409804" cy="3015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15051"/>
              </a:lnTo>
              <a:lnTo>
                <a:pt x="409804" y="301505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7743F3-FAB8-4250-B683-685A07171FED}">
      <dsp:nvSpPr>
        <dsp:cNvPr id="0" name=""/>
        <dsp:cNvSpPr/>
      </dsp:nvSpPr>
      <dsp:spPr>
        <a:xfrm>
          <a:off x="4802786" y="3358820"/>
          <a:ext cx="2876868" cy="6844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Не соответствие в номере ДТ</a:t>
          </a:r>
          <a:endParaRPr lang="ru-RU" sz="1100" kern="1200" dirty="0"/>
        </a:p>
      </dsp:txBody>
      <dsp:txXfrm>
        <a:off x="4822833" y="3378867"/>
        <a:ext cx="2836774" cy="644368"/>
      </dsp:txXfrm>
    </dsp:sp>
    <dsp:sp modelId="{404C196B-0244-4BE0-B556-209822E8E1B3}">
      <dsp:nvSpPr>
        <dsp:cNvPr id="0" name=""/>
        <dsp:cNvSpPr/>
      </dsp:nvSpPr>
      <dsp:spPr>
        <a:xfrm>
          <a:off x="4392982" y="686000"/>
          <a:ext cx="409804" cy="3870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70630"/>
              </a:lnTo>
              <a:lnTo>
                <a:pt x="409804" y="38706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E0A965-168D-4EEA-A171-30621D748048}">
      <dsp:nvSpPr>
        <dsp:cNvPr id="0" name=""/>
        <dsp:cNvSpPr/>
      </dsp:nvSpPr>
      <dsp:spPr>
        <a:xfrm>
          <a:off x="4802786" y="4214399"/>
          <a:ext cx="2876868" cy="6844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Ошибка в ИНН контрагента</a:t>
          </a:r>
          <a:endParaRPr lang="ru-RU" sz="1100" kern="1200" dirty="0"/>
        </a:p>
      </dsp:txBody>
      <dsp:txXfrm>
        <a:off x="4822833" y="4234446"/>
        <a:ext cx="2836774" cy="6443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030FFE-FCCF-4D9D-B66A-49F92795449A}">
      <dsp:nvSpPr>
        <dsp:cNvPr id="0" name=""/>
        <dsp:cNvSpPr/>
      </dsp:nvSpPr>
      <dsp:spPr>
        <a:xfrm>
          <a:off x="-5591680" y="-856501"/>
          <a:ext cx="6661264" cy="6661264"/>
        </a:xfrm>
        <a:prstGeom prst="blockArc">
          <a:avLst>
            <a:gd name="adj1" fmla="val 18900000"/>
            <a:gd name="adj2" fmla="val 2700000"/>
            <a:gd name="adj3" fmla="val 324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53CB607B-B786-463B-9A24-0F8EB9822A35}">
      <dsp:nvSpPr>
        <dsp:cNvPr id="0" name=""/>
        <dsp:cNvSpPr/>
      </dsp:nvSpPr>
      <dsp:spPr>
        <a:xfrm>
          <a:off x="410950" y="211555"/>
          <a:ext cx="7465526" cy="44969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56948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Отказ руководителя/учредителя от причастности к деятельности организации или «массовый» руководитель/учредитель</a:t>
          </a:r>
          <a:endParaRPr lang="ru-RU" sz="1400" kern="1200" dirty="0"/>
        </a:p>
      </dsp:txBody>
      <dsp:txXfrm>
        <a:off x="410950" y="211555"/>
        <a:ext cx="7465526" cy="449698"/>
      </dsp:txXfrm>
    </dsp:sp>
    <dsp:sp modelId="{B8EE801B-9719-434A-B0B4-0677FFB79F14}">
      <dsp:nvSpPr>
        <dsp:cNvPr id="0" name=""/>
        <dsp:cNvSpPr/>
      </dsp:nvSpPr>
      <dsp:spPr>
        <a:xfrm>
          <a:off x="66059" y="168735"/>
          <a:ext cx="562122" cy="562122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E277488C-284F-42A3-8C61-35C730C13065}">
      <dsp:nvSpPr>
        <dsp:cNvPr id="0" name=""/>
        <dsp:cNvSpPr/>
      </dsp:nvSpPr>
      <dsp:spPr>
        <a:xfrm>
          <a:off x="820421" y="786355"/>
          <a:ext cx="7058284" cy="44969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56948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Недостоверные сведения о юридическом адресе</a:t>
          </a:r>
          <a:endParaRPr lang="ru-RU" sz="1400" kern="1200" dirty="0"/>
        </a:p>
      </dsp:txBody>
      <dsp:txXfrm>
        <a:off x="820421" y="786355"/>
        <a:ext cx="7058284" cy="449698"/>
      </dsp:txXfrm>
    </dsp:sp>
    <dsp:sp modelId="{5D7FD113-195F-4D0D-BFBE-7BE279688707}">
      <dsp:nvSpPr>
        <dsp:cNvPr id="0" name=""/>
        <dsp:cNvSpPr/>
      </dsp:nvSpPr>
      <dsp:spPr>
        <a:xfrm>
          <a:off x="479827" y="714868"/>
          <a:ext cx="562122" cy="562122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70D3B6B5-D363-4A8E-936E-FB426C7319E5}">
      <dsp:nvSpPr>
        <dsp:cNvPr id="0" name=""/>
        <dsp:cNvSpPr/>
      </dsp:nvSpPr>
      <dsp:spPr>
        <a:xfrm>
          <a:off x="1043588" y="1429738"/>
          <a:ext cx="6835117" cy="44969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56948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Отсутствие расчетных счетов</a:t>
          </a:r>
          <a:endParaRPr lang="ru-RU" sz="1400" kern="1200" dirty="0"/>
        </a:p>
      </dsp:txBody>
      <dsp:txXfrm>
        <a:off x="1043588" y="1429738"/>
        <a:ext cx="6835117" cy="449698"/>
      </dsp:txXfrm>
    </dsp:sp>
    <dsp:sp modelId="{1B0FF6FA-2527-44F2-94E4-5DAC1CBE2563}">
      <dsp:nvSpPr>
        <dsp:cNvPr id="0" name=""/>
        <dsp:cNvSpPr/>
      </dsp:nvSpPr>
      <dsp:spPr>
        <a:xfrm>
          <a:off x="672999" y="1358253"/>
          <a:ext cx="562122" cy="562122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EBEA84BE-9032-47B6-85FF-CE1FF73A1318}">
      <dsp:nvSpPr>
        <dsp:cNvPr id="0" name=""/>
        <dsp:cNvSpPr/>
      </dsp:nvSpPr>
      <dsp:spPr>
        <a:xfrm>
          <a:off x="1114843" y="2073121"/>
          <a:ext cx="6763862" cy="44969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56948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Отсутствие деловой репутации</a:t>
          </a:r>
          <a:endParaRPr lang="ru-RU" sz="1400" kern="1200" dirty="0"/>
        </a:p>
      </dsp:txBody>
      <dsp:txXfrm>
        <a:off x="1114843" y="2073121"/>
        <a:ext cx="6763862" cy="449698"/>
      </dsp:txXfrm>
    </dsp:sp>
    <dsp:sp modelId="{09EFD956-7605-4D10-932D-BCB874D299C5}">
      <dsp:nvSpPr>
        <dsp:cNvPr id="0" name=""/>
        <dsp:cNvSpPr/>
      </dsp:nvSpPr>
      <dsp:spPr>
        <a:xfrm>
          <a:off x="744490" y="2001633"/>
          <a:ext cx="562122" cy="562122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64F0A02F-E72C-440B-8B44-5CBF0B8E25DF}">
      <dsp:nvSpPr>
        <dsp:cNvPr id="0" name=""/>
        <dsp:cNvSpPr/>
      </dsp:nvSpPr>
      <dsp:spPr>
        <a:xfrm>
          <a:off x="1043588" y="2716504"/>
          <a:ext cx="6835117" cy="44969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56948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Задолженность по уплате налогов</a:t>
          </a:r>
          <a:endParaRPr lang="ru-RU" sz="1400" kern="1200" dirty="0"/>
        </a:p>
      </dsp:txBody>
      <dsp:txXfrm>
        <a:off x="1043588" y="2716504"/>
        <a:ext cx="6835117" cy="449698"/>
      </dsp:txXfrm>
    </dsp:sp>
    <dsp:sp modelId="{B4F2CDED-FD1F-470E-AEF2-5383EA73C0E4}">
      <dsp:nvSpPr>
        <dsp:cNvPr id="0" name=""/>
        <dsp:cNvSpPr/>
      </dsp:nvSpPr>
      <dsp:spPr>
        <a:xfrm>
          <a:off x="672999" y="2645018"/>
          <a:ext cx="562122" cy="562122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B43F7170-FDD1-42E3-BD44-EC1AC4151DAF}">
      <dsp:nvSpPr>
        <dsp:cNvPr id="0" name=""/>
        <dsp:cNvSpPr/>
      </dsp:nvSpPr>
      <dsp:spPr>
        <a:xfrm>
          <a:off x="820421" y="3359887"/>
          <a:ext cx="7058284" cy="44969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56948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Частая смена адреса регистрации </a:t>
          </a:r>
          <a:endParaRPr lang="ru-RU" sz="1400" kern="1200" dirty="0"/>
        </a:p>
      </dsp:txBody>
      <dsp:txXfrm>
        <a:off x="820421" y="3359887"/>
        <a:ext cx="7058284" cy="449698"/>
      </dsp:txXfrm>
    </dsp:sp>
    <dsp:sp modelId="{55E0FD43-5D64-4273-832A-73A294858B23}">
      <dsp:nvSpPr>
        <dsp:cNvPr id="0" name=""/>
        <dsp:cNvSpPr/>
      </dsp:nvSpPr>
      <dsp:spPr>
        <a:xfrm>
          <a:off x="507236" y="3288398"/>
          <a:ext cx="562122" cy="562122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B16852AC-D644-4EC3-9DC2-7B0BFD3A405D}">
      <dsp:nvSpPr>
        <dsp:cNvPr id="0" name=""/>
        <dsp:cNvSpPr/>
      </dsp:nvSpPr>
      <dsp:spPr>
        <a:xfrm>
          <a:off x="612061" y="3931782"/>
          <a:ext cx="7266644" cy="44969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356948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Отсутствие работников/ основных средств</a:t>
          </a:r>
          <a:endParaRPr lang="ru-RU" sz="1400" kern="1200" dirty="0"/>
        </a:p>
      </dsp:txBody>
      <dsp:txXfrm>
        <a:off x="612061" y="3931782"/>
        <a:ext cx="7266644" cy="449698"/>
      </dsp:txXfrm>
    </dsp:sp>
    <dsp:sp modelId="{3B7C6EFA-C678-4B55-B96A-3B71F350C0AD}">
      <dsp:nvSpPr>
        <dsp:cNvPr id="0" name=""/>
        <dsp:cNvSpPr/>
      </dsp:nvSpPr>
      <dsp:spPr>
        <a:xfrm>
          <a:off x="198765" y="3860298"/>
          <a:ext cx="562122" cy="562122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0.00053</cdr:x>
      <cdr:y>0.8</cdr:y>
    </cdr:from>
    <cdr:to>
      <cdr:x>0.21871</cdr:x>
      <cdr:y>0.87917</cdr:y>
    </cdr:to>
    <cdr:sp macro="" textlink="">
      <cdr:nvSpPr>
        <cdr:cNvPr id="7" name="TextBox 5"/>
        <cdr:cNvSpPr txBox="1"/>
      </cdr:nvSpPr>
      <cdr:spPr>
        <a:xfrm xmlns:a="http://schemas.openxmlformats.org/drawingml/2006/main">
          <a:off x="4192" y="3456384"/>
          <a:ext cx="1728192" cy="3420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wrap="square" lIns="104306" tIns="52153" rIns="104306" bIns="52153" rtlCol="0" anchor="ctr">
          <a:norm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kumimoji="0" lang="ru-RU" sz="14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rPr>
            <a:t>Сумма</a:t>
          </a:r>
        </a:p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r>
            <a:rPr lang="ru-RU" sz="1400" b="1" dirty="0" smtClean="0">
              <a:latin typeface="+mj-lt"/>
              <a:ea typeface="+mj-ea"/>
              <a:cs typeface="+mj-cs"/>
            </a:rPr>
            <a:t>(млн. руб.)</a:t>
          </a:r>
          <a:endParaRPr kumimoji="0" lang="ru-RU" sz="1400" b="1" i="0" u="none" strike="noStrike" kern="1200" cap="none" spc="0" normalizeH="0" baseline="0" noProof="0" dirty="0" smtClean="0">
            <a:ln>
              <a:noFill/>
            </a:ln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0.2</cdr:x>
      <cdr:y>0.75</cdr:y>
    </cdr:from>
    <cdr:to>
      <cdr:x>0.3</cdr:x>
      <cdr:y>0.81667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1584176" y="3240360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39EA8F-C122-4299-AC9C-3F8FE7BB8E37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66914-797D-4418-B7F9-7988957BAC1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781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766914-797D-4418-B7F9-7988957BAC1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254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9142412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63689"/>
            <a:ext cx="7772400" cy="1470025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65834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2891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811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4207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956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926138" y="5127625"/>
            <a:ext cx="923925" cy="376238"/>
          </a:xfrm>
          <a:prstGeom prst="rect">
            <a:avLst/>
          </a:prstGeom>
          <a:noFill/>
        </p:spPr>
        <p:txBody>
          <a:bodyPr lIns="80147" tIns="40074" rIns="80147" bIns="40074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5" y="1606871"/>
            <a:ext cx="7320689" cy="4829253"/>
          </a:xfr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5858" indent="2783">
              <a:defRPr>
                <a:latin typeface="+mj-lt"/>
              </a:defRPr>
            </a:lvl2pPr>
            <a:lvl3pPr marL="551012" indent="-228197">
              <a:tabLst/>
              <a:defRPr>
                <a:latin typeface="+mj-lt"/>
              </a:defRPr>
            </a:lvl3pPr>
            <a:lvl4pPr marL="0" indent="315858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5" y="501069"/>
            <a:ext cx="7337192" cy="1105803"/>
          </a:xfr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935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5" y="1606871"/>
            <a:ext cx="7320689" cy="4829253"/>
          </a:xfr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8641" indent="0">
              <a:defRPr>
                <a:latin typeface="+mj-lt"/>
              </a:defRPr>
            </a:lvl2pPr>
            <a:lvl3pPr marL="551012" indent="-228197">
              <a:defRPr>
                <a:latin typeface="+mj-lt"/>
              </a:defRPr>
            </a:lvl3pPr>
            <a:lvl4pPr marL="0" indent="315858">
              <a:defRPr>
                <a:latin typeface="+mj-lt"/>
              </a:defRPr>
            </a:lvl4pPr>
            <a:lvl5pPr marL="1257865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6" y="501069"/>
            <a:ext cx="7337901" cy="1105803"/>
          </a:xfr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770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2413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1012506"/>
            <a:ext cx="7320689" cy="202463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5" y="3429720"/>
            <a:ext cx="7320689" cy="3006404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7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337192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606871"/>
            <a:ext cx="3620764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29" y="1606871"/>
            <a:ext cx="3644897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826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4" y="501067"/>
            <a:ext cx="7864166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4" y="1606871"/>
            <a:ext cx="3674753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4" y="2174876"/>
            <a:ext cx="3674753" cy="42612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606871"/>
            <a:ext cx="3587825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2188098"/>
            <a:ext cx="3587825" cy="4248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028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864166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696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91500" y="5872163"/>
            <a:ext cx="566738" cy="654050"/>
          </a:xfrm>
        </p:spPr>
        <p:txBody>
          <a:bodyPr/>
          <a:lstStyle>
            <a:lvl1pPr algn="ctr">
              <a:defRPr sz="2400" i="0" smtClean="0">
                <a:solidFill>
                  <a:schemeClr val="bg1"/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995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078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5" y="490538"/>
            <a:ext cx="7343775" cy="110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5" y="1600200"/>
            <a:ext cx="7343775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22.07.2021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850" y="6042025"/>
            <a:ext cx="619125" cy="631825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>
            <a:lvl1pPr algn="ctr">
              <a:lnSpc>
                <a:spcPts val="2104"/>
              </a:lnSpc>
              <a:defRPr sz="2400" smtClean="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686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defTabSz="912813" rtl="0" eaLnBrk="1" fontAlgn="base" hangingPunct="1">
        <a:lnSpc>
          <a:spcPts val="4563"/>
        </a:lnSpc>
        <a:spcBef>
          <a:spcPct val="0"/>
        </a:spcBef>
        <a:spcAft>
          <a:spcPct val="0"/>
        </a:spcAft>
        <a:defRPr sz="37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912813" rtl="0" eaLnBrk="1" fontAlgn="base" hangingPunct="1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2pPr>
      <a:lvl3pPr algn="l" defTabSz="912813" rtl="0" eaLnBrk="1" fontAlgn="base" hangingPunct="1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3pPr>
      <a:lvl4pPr algn="l" defTabSz="912813" rtl="0" eaLnBrk="1" fontAlgn="base" hangingPunct="1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4pPr>
      <a:lvl5pPr algn="l" defTabSz="912813" rtl="0" eaLnBrk="1" fontAlgn="base" hangingPunct="1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5pPr>
      <a:lvl6pPr marL="457200" algn="l" defTabSz="912813" rtl="0" eaLnBrk="1" fontAlgn="base" hangingPunct="1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6pPr>
      <a:lvl7pPr marL="914400" algn="l" defTabSz="912813" rtl="0" eaLnBrk="1" fontAlgn="base" hangingPunct="1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7pPr>
      <a:lvl8pPr marL="1371600" algn="l" defTabSz="912813" rtl="0" eaLnBrk="1" fontAlgn="base" hangingPunct="1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8pPr>
      <a:lvl9pPr marL="1828800" algn="l" defTabSz="912813" rtl="0" eaLnBrk="1" fontAlgn="base" hangingPunct="1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9pPr>
    </p:titleStyle>
    <p:bodyStyle>
      <a:lvl1pPr marL="317500" algn="l" defTabSz="912813" rtl="0" eaLnBrk="1" fontAlgn="base" hangingPunct="1">
        <a:spcBef>
          <a:spcPct val="20000"/>
        </a:spcBef>
        <a:spcAft>
          <a:spcPct val="0"/>
        </a:spcAft>
        <a:buFont typeface="+mj-lt"/>
        <a:defRPr sz="3200" kern="1200">
          <a:solidFill>
            <a:srgbClr val="005AA9"/>
          </a:solidFill>
          <a:latin typeface="+mj-lt"/>
          <a:ea typeface="+mn-ea"/>
          <a:cs typeface="+mn-cs"/>
        </a:defRPr>
      </a:lvl1pPr>
      <a:lvl2pPr marL="317500" algn="l" defTabSz="912813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100" kern="1200">
          <a:solidFill>
            <a:srgbClr val="504F53"/>
          </a:solidFill>
          <a:latin typeface="+mj-lt"/>
          <a:ea typeface="+mn-ea"/>
          <a:cs typeface="+mn-cs"/>
        </a:defRPr>
      </a:lvl2pPr>
      <a:lvl3pPr marL="623888" indent="-227013" algn="l" defTabSz="912813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100" kern="1200">
          <a:solidFill>
            <a:srgbClr val="504F53"/>
          </a:solidFill>
          <a:latin typeface="+mj-lt"/>
          <a:ea typeface="+mn-ea"/>
          <a:cs typeface="+mn-cs"/>
        </a:defRPr>
      </a:lvl3pPr>
      <a:lvl4pPr indent="314325" algn="just" defTabSz="912813" rtl="0" eaLnBrk="1" fontAlgn="base" hangingPunct="1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defRPr sz="1400" kern="1200">
          <a:solidFill>
            <a:srgbClr val="504F53"/>
          </a:solidFill>
          <a:latin typeface="+mj-lt"/>
          <a:ea typeface="+mn-ea"/>
          <a:cs typeface="+mn-cs"/>
        </a:defRPr>
      </a:lvl4pPr>
      <a:lvl5pPr marL="1257300" algn="l" defTabSz="912813" rtl="0" eaLnBrk="1" fontAlgn="base" hangingPunct="1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defRPr sz="1200" kern="1200">
          <a:solidFill>
            <a:srgbClr val="8D8C90"/>
          </a:solidFill>
          <a:latin typeface="+mj-lt"/>
          <a:ea typeface="+mn-ea"/>
          <a:cs typeface="+mn-cs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3.gif"/><Relationship Id="rId7" Type="http://schemas.openxmlformats.org/officeDocument/2006/relationships/diagramQuickStyle" Target="../diagrams/quickStyle1.xml"/><Relationship Id="rId12" Type="http://schemas.microsoft.com/office/2007/relationships/hdphoto" Target="../media/hdphoto1.wdp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11" Type="http://schemas.openxmlformats.org/officeDocument/2006/relationships/image" Target="../media/image16.png"/><Relationship Id="rId5" Type="http://schemas.openxmlformats.org/officeDocument/2006/relationships/diagramData" Target="../diagrams/data1.xml"/><Relationship Id="rId10" Type="http://schemas.openxmlformats.org/officeDocument/2006/relationships/image" Target="../media/image15.png"/><Relationship Id="rId4" Type="http://schemas.openxmlformats.org/officeDocument/2006/relationships/image" Target="../media/image14.jpe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924945"/>
            <a:ext cx="7772400" cy="1440159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dirty="0" smtClean="0"/>
              <a:t>«Негативные последствия взаимоотношений </a:t>
            </a:r>
            <a:br>
              <a:rPr lang="ru-RU" sz="2400" dirty="0" smtClean="0"/>
            </a:br>
            <a:r>
              <a:rPr lang="ru-RU" sz="2400" dirty="0" smtClean="0"/>
              <a:t>с проблемными контрагентами. </a:t>
            </a:r>
            <a:br>
              <a:rPr lang="ru-RU" sz="2400" dirty="0" smtClean="0"/>
            </a:br>
            <a:r>
              <a:rPr lang="ru-RU" sz="2400" dirty="0" smtClean="0"/>
              <a:t>Работа с расхождениями»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65834"/>
            <a:ext cx="6400800" cy="122746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Доклад начальника </a:t>
            </a:r>
          </a:p>
          <a:p>
            <a:r>
              <a:rPr lang="ru-RU" sz="2000" dirty="0" smtClean="0"/>
              <a:t>контрольно-аналитического отдела </a:t>
            </a:r>
          </a:p>
          <a:p>
            <a:r>
              <a:rPr lang="ru-RU" sz="2000" dirty="0" smtClean="0"/>
              <a:t>И.В. Смолиной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627784" y="6237312"/>
            <a:ext cx="4104456" cy="50405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28.07.2021</a:t>
            </a:r>
          </a:p>
        </p:txBody>
      </p:sp>
    </p:spTree>
    <p:extLst>
      <p:ext uri="{BB962C8B-B14F-4D97-AF65-F5344CB8AC3E}">
        <p14:creationId xmlns:p14="http://schemas.microsoft.com/office/powerpoint/2010/main" val="408135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08937" y="968315"/>
            <a:ext cx="944033" cy="2419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050" b="1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640395" y="988084"/>
            <a:ext cx="901700" cy="1741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1050" b="1" dirty="0">
              <a:solidFill>
                <a:prstClr val="black"/>
              </a:solidFill>
            </a:endParaRP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11099803" y="6089691"/>
            <a:ext cx="825500" cy="631825"/>
          </a:xfrm>
        </p:spPr>
        <p:txBody>
          <a:bodyPr vert="horz" lIns="91424" tIns="45712" rIns="91424" bIns="45712" rtlCol="0" anchor="ctr">
            <a:normAutofit/>
          </a:bodyPr>
          <a:lstStyle/>
          <a:p>
            <a:r>
              <a:rPr lang="ru-RU" dirty="0" smtClean="0">
                <a:solidFill>
                  <a:prstClr val="white"/>
                </a:solidFill>
                <a:cs typeface="Arial" panose="020B0604020202020204" pitchFamily="34" charset="0"/>
              </a:rPr>
              <a:t>1</a:t>
            </a:r>
            <a:endParaRPr lang="ru-RU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7" name="Заголовок 4"/>
          <p:cNvSpPr txBox="1">
            <a:spLocks/>
          </p:cNvSpPr>
          <p:nvPr/>
        </p:nvSpPr>
        <p:spPr bwMode="auto">
          <a:xfrm>
            <a:off x="841577" y="762572"/>
            <a:ext cx="7899068" cy="625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L="0" marR="0" indent="0" defTabSz="914239" eaLnBrk="1" latinLnBrk="0" hangingPunct="1">
              <a:lnSpc>
                <a:spcPct val="100000"/>
              </a:lnSpc>
              <a:tabLst/>
              <a:defRPr sz="3200" b="1">
                <a:latin typeface="Calibri Light" panose="020F0302020204030204" pitchFamily="34" charset="0"/>
              </a:defRPr>
            </a:lvl1pPr>
            <a:lvl2pPr defTabSz="912813">
              <a:lnSpc>
                <a:spcPts val="4563"/>
              </a:lnSpc>
              <a:defRPr sz="3700" b="1">
                <a:solidFill>
                  <a:srgbClr val="005AA9"/>
                </a:solidFill>
                <a:latin typeface="Calibri" pitchFamily="34" charset="0"/>
              </a:defRPr>
            </a:lvl2pPr>
            <a:lvl3pPr defTabSz="912813">
              <a:lnSpc>
                <a:spcPts val="4563"/>
              </a:lnSpc>
              <a:defRPr sz="3700" b="1">
                <a:solidFill>
                  <a:srgbClr val="005AA9"/>
                </a:solidFill>
                <a:latin typeface="Calibri" pitchFamily="34" charset="0"/>
              </a:defRPr>
            </a:lvl3pPr>
            <a:lvl4pPr defTabSz="912813">
              <a:lnSpc>
                <a:spcPts val="4563"/>
              </a:lnSpc>
              <a:defRPr sz="3700" b="1">
                <a:solidFill>
                  <a:srgbClr val="005AA9"/>
                </a:solidFill>
                <a:latin typeface="Calibri" pitchFamily="34" charset="0"/>
              </a:defRPr>
            </a:lvl4pPr>
            <a:lvl5pPr defTabSz="912813">
              <a:lnSpc>
                <a:spcPts val="4563"/>
              </a:lnSpc>
              <a:defRPr sz="3700" b="1">
                <a:solidFill>
                  <a:srgbClr val="005AA9"/>
                </a:solidFill>
                <a:latin typeface="Calibri" pitchFamily="34" charset="0"/>
              </a:defRPr>
            </a:lvl5pPr>
            <a:lvl6pPr marL="457200" defTabSz="912813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6pPr>
            <a:lvl7pPr marL="914400" defTabSz="912813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7pPr>
            <a:lvl8pPr marL="1371600" defTabSz="912813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8pPr>
            <a:lvl9pPr marL="1828800" defTabSz="912813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Система управления рисками ФНС России</a:t>
            </a:r>
            <a:endParaRPr lang="ru-RU" sz="2400" dirty="0">
              <a:solidFill>
                <a:srgbClr val="005AA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Объект 1"/>
          <p:cNvSpPr>
            <a:spLocks noGrp="1"/>
          </p:cNvSpPr>
          <p:nvPr>
            <p:ph idx="1"/>
          </p:nvPr>
        </p:nvSpPr>
        <p:spPr>
          <a:xfrm>
            <a:off x="1708520" y="1531712"/>
            <a:ext cx="8133885" cy="3280609"/>
          </a:xfrm>
        </p:spPr>
        <p:txBody>
          <a:bodyPr vert="horz" wrap="square" lIns="104306" tIns="52153" rIns="104306" bIns="52153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182563" indent="-182563" algn="just">
              <a:lnSpc>
                <a:spcPts val="28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Общий анализ организации</a:t>
            </a:r>
          </a:p>
          <a:p>
            <a:pPr marL="0" algn="just">
              <a:lnSpc>
                <a:spcPts val="2800"/>
              </a:lnSpc>
              <a:spcBef>
                <a:spcPct val="0"/>
              </a:spcBef>
            </a:pP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82563" indent="-182563" algn="just">
              <a:lnSpc>
                <a:spcPts val="28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Анализ регистрационных данных</a:t>
            </a:r>
          </a:p>
          <a:p>
            <a:pPr marL="0" algn="just">
              <a:lnSpc>
                <a:spcPts val="2800"/>
              </a:lnSpc>
              <a:spcBef>
                <a:spcPct val="0"/>
              </a:spcBef>
            </a:pP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82563" indent="-182563" algn="just">
              <a:lnSpc>
                <a:spcPts val="28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Анализ налоговой истории организации</a:t>
            </a:r>
          </a:p>
          <a:p>
            <a:pPr marL="0" algn="just">
              <a:lnSpc>
                <a:spcPts val="2800"/>
              </a:lnSpc>
              <a:spcBef>
                <a:spcPct val="0"/>
              </a:spcBef>
            </a:pP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82563" indent="-182563" algn="just">
              <a:lnSpc>
                <a:spcPts val="28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Анализ  бенефициаров</a:t>
            </a:r>
          </a:p>
          <a:p>
            <a:pPr marL="0" algn="just">
              <a:lnSpc>
                <a:spcPts val="2800"/>
              </a:lnSpc>
              <a:spcBef>
                <a:spcPct val="0"/>
              </a:spcBef>
            </a:pP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182563" indent="-182563" algn="just">
              <a:lnSpc>
                <a:spcPts val="28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Иные критерии</a:t>
            </a:r>
          </a:p>
        </p:txBody>
      </p:sp>
      <p:pic>
        <p:nvPicPr>
          <p:cNvPr id="9" name="Picture 2" descr="H:\Слайды\Иконки для слайдов\Лучшие\png\301-hierarchical-structure-1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52" y="3665644"/>
            <a:ext cx="720000" cy="5400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H:\Слайды\Иконки для слайдов\Лучшие\png\301-curriculum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52" y="2248364"/>
            <a:ext cx="720000" cy="5400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:\Слайды\Иконки для слайдов\Лучшие\png\301-archive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52" y="2953124"/>
            <a:ext cx="720000" cy="5400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H:\Слайды\Иконки для слайдов\Лучшие\png\301-networking-2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52" y="4381552"/>
            <a:ext cx="720000" cy="5400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H:\Слайды\Иконки для слайдов\Лучшие\png\301-contract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52" y="1531712"/>
            <a:ext cx="720000" cy="54000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560474" y="2551393"/>
            <a:ext cx="2583526" cy="109719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algn="ctr" defTabSz="1043056">
              <a:spcBef>
                <a:spcPct val="0"/>
              </a:spcBef>
            </a:pPr>
            <a:r>
              <a:rPr lang="ru-RU" sz="1600" dirty="0" smtClean="0">
                <a:solidFill>
                  <a:srgbClr val="FF0000"/>
                </a:solidFill>
              </a:rPr>
              <a:t>90</a:t>
            </a:r>
            <a:r>
              <a:rPr lang="ru-RU" sz="1200" dirty="0" smtClean="0">
                <a:solidFill>
                  <a:srgbClr val="FF0000"/>
                </a:solidFill>
              </a:rPr>
              <a:t> </a:t>
            </a:r>
            <a:r>
              <a:rPr lang="ru-RU" sz="12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КРИТЕРИЯ РИСКА </a:t>
            </a:r>
          </a:p>
          <a:p>
            <a:pPr algn="ctr" defTabSz="1043056">
              <a:spcBef>
                <a:spcPct val="0"/>
              </a:spcBef>
            </a:pPr>
            <a:r>
              <a:rPr lang="ru-RU" sz="12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ОЦЕНКИ КАЖДОГО НАЛОГОПЛАТЕЛЬЩИКА</a:t>
            </a:r>
            <a:endParaRPr lang="ru-RU" sz="1200" dirty="0">
              <a:solidFill>
                <a:srgbClr val="005AA9"/>
              </a:solidFill>
            </a:endParaRPr>
          </a:p>
        </p:txBody>
      </p:sp>
      <p:sp>
        <p:nvSpPr>
          <p:cNvPr id="15" name="Правая фигурная скобка 14"/>
          <p:cNvSpPr/>
          <p:nvPr/>
        </p:nvSpPr>
        <p:spPr>
          <a:xfrm>
            <a:off x="6364805" y="1531711"/>
            <a:ext cx="672075" cy="3279009"/>
          </a:xfrm>
          <a:prstGeom prst="rightBrace">
            <a:avLst/>
          </a:prstGeom>
          <a:ln w="22225">
            <a:solidFill>
              <a:schemeClr val="tx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36677" y="5230513"/>
            <a:ext cx="5070408" cy="40920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36670" y="5643113"/>
            <a:ext cx="5070416" cy="403914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36672" y="6025529"/>
            <a:ext cx="5070413" cy="400322"/>
          </a:xfrm>
          <a:prstGeom prst="rect">
            <a:avLst/>
          </a:prstGeom>
        </p:spPr>
      </p:pic>
      <p:sp>
        <p:nvSpPr>
          <p:cNvPr id="20" name="Прямоугольник 19"/>
          <p:cNvSpPr/>
          <p:nvPr/>
        </p:nvSpPr>
        <p:spPr>
          <a:xfrm>
            <a:off x="3970773" y="5265836"/>
            <a:ext cx="54985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prstClr val="black"/>
                </a:solidFill>
              </a:rPr>
              <a:t>НИЗКИЙ </a:t>
            </a:r>
            <a:r>
              <a:rPr lang="ru-RU" sz="1600" b="1" dirty="0" smtClean="0">
                <a:solidFill>
                  <a:prstClr val="black"/>
                </a:solidFill>
              </a:rPr>
              <a:t>РИСК</a:t>
            </a:r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951547" y="5634728"/>
            <a:ext cx="54985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prstClr val="black"/>
                </a:solidFill>
              </a:rPr>
              <a:t>СРЕДНИЙ РИСК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951551" y="6047213"/>
            <a:ext cx="364782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prstClr val="black"/>
                </a:solidFill>
              </a:rPr>
              <a:t>ВЫСОКИЙ РИСК</a:t>
            </a:r>
            <a:endParaRPr lang="ru-RU" sz="1600" dirty="0">
              <a:solidFill>
                <a:prstClr val="white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238859" y="4944765"/>
            <a:ext cx="500357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3" name="Номер слайда 3"/>
          <p:cNvSpPr txBox="1">
            <a:spLocks/>
          </p:cNvSpPr>
          <p:nvPr/>
        </p:nvSpPr>
        <p:spPr>
          <a:xfrm>
            <a:off x="8388424" y="6093296"/>
            <a:ext cx="504056" cy="504056"/>
          </a:xfrm>
          <a:prstGeom prst="rect">
            <a:avLst/>
          </a:prstGeom>
        </p:spPr>
        <p:txBody>
          <a:bodyPr vert="horz" lIns="126172" tIns="63087" rIns="126172" bIns="63087" rtlCol="0" anchor="ctr">
            <a:normAutofit/>
          </a:bodyPr>
          <a:lstStyle>
            <a:defPPr>
              <a:defRPr lang="ru-RU"/>
            </a:defPPr>
            <a:lvl1pPr marL="0" algn="ctr" defTabSz="914400" rtl="0" eaLnBrk="1" latinLnBrk="0" hangingPunct="1">
              <a:lnSpc>
                <a:spcPts val="2104"/>
              </a:lnSpc>
              <a:defRPr sz="2400" kern="120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latin typeface="Calibri" panose="020F0502020204030204" pitchFamily="34" charset="0"/>
              </a:rPr>
              <a:t>1</a:t>
            </a:r>
            <a:endParaRPr lang="ru-RU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622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3343884" y="3802630"/>
            <a:ext cx="2096191" cy="6134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Picture 4" descr="I:\unname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525" y="3802630"/>
            <a:ext cx="1196091" cy="613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Создание контрольно-аналитического </a:t>
            </a:r>
            <a:br>
              <a:rPr lang="ru-RU" sz="2400" dirty="0" smtClean="0"/>
            </a:br>
            <a:r>
              <a:rPr lang="ru-RU" sz="2400" dirty="0" smtClean="0"/>
              <a:t>отдела</a:t>
            </a:r>
            <a:endParaRPr lang="ru-RU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76275"/>
            <a:ext cx="1095375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59632" y="2267744"/>
            <a:ext cx="7072039" cy="36004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400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01.07.2017 года</a:t>
            </a:r>
            <a:r>
              <a:rPr kumimoji="0" lang="ru-RU" sz="4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создан контрольно-аналитический отдел</a:t>
            </a: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6" descr="I:\89ddf1a9d0716b36f4ef13f6c5e99ab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76" y="2051508"/>
            <a:ext cx="793576" cy="792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59631" y="3068960"/>
            <a:ext cx="7072039" cy="50405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algn="just" defTabSz="1043056">
              <a:spcBef>
                <a:spcPct val="0"/>
              </a:spcBef>
            </a:pPr>
            <a:r>
              <a:rPr lang="ru-RU" sz="1900" b="1" dirty="0" smtClean="0">
                <a:ea typeface="+mj-ea"/>
                <a:cs typeface="+mj-cs"/>
              </a:rPr>
              <a:t>Цель </a:t>
            </a:r>
            <a:r>
              <a:rPr kumimoji="0" lang="ru-RU" sz="19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создания отдела: Оперативное устранение схем уклонения от уплаты налогов 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844734" y="3802629"/>
            <a:ext cx="7128792" cy="613455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Задачи:</a:t>
            </a: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2261046296"/>
              </p:ext>
            </p:extLst>
          </p:nvPr>
        </p:nvGraphicFramePr>
        <p:xfrm>
          <a:off x="467544" y="4365104"/>
          <a:ext cx="7864127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12" name="Picture 5" descr="I:\presentaciya_d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924943"/>
            <a:ext cx="1152128" cy="100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88424" y="6093296"/>
            <a:ext cx="504056" cy="504056"/>
          </a:xfrm>
          <a:prstGeom prst="rect">
            <a:avLst/>
          </a:prstGeom>
        </p:spPr>
        <p:txBody>
          <a:bodyPr lIns="126172" tIns="63087" rIns="126172" bIns="63087"/>
          <a:lstStyle/>
          <a:p>
            <a:r>
              <a:rPr lang="ru-RU" dirty="0" smtClean="0">
                <a:latin typeface="Calibri" panose="020F0502020204030204" pitchFamily="34" charset="0"/>
              </a:rPr>
              <a:t>2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59630" y="5733256"/>
            <a:ext cx="70720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chemeClr val="accent6">
                    <a:lumMod val="75000"/>
                  </a:schemeClr>
                </a:solidFill>
              </a:rPr>
              <a:t>Результат: </a:t>
            </a:r>
            <a:r>
              <a:rPr lang="ru-RU" sz="1600" dirty="0">
                <a:solidFill>
                  <a:srgbClr val="0070C0"/>
                </a:solidFill>
              </a:rPr>
              <a:t>Создание равных конкурентных условий для ведения бизнеса в результате пресечения схем уклонения от уплаты </a:t>
            </a:r>
            <a:r>
              <a:rPr lang="ru-RU" sz="1600" dirty="0" smtClean="0">
                <a:solidFill>
                  <a:srgbClr val="0070C0"/>
                </a:solidFill>
              </a:rPr>
              <a:t>налогов и снижение административной нагрузки на бизнес</a:t>
            </a:r>
            <a:endParaRPr lang="ru-RU" sz="1600" dirty="0">
              <a:solidFill>
                <a:srgbClr val="0070C0"/>
              </a:solidFill>
            </a:endParaRP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100000">
                        <a14:foregroundMark x1="36160" y1="37808" x2="36160" y2="37808"/>
                        <a14:foregroundMark x1="41397" y1="63836" x2="41397" y2="63836"/>
                        <a14:foregroundMark x1="29177" y1="78356" x2="29177" y2="78356"/>
                        <a14:foregroundMark x1="12469" y1="85205" x2="12469" y2="85205"/>
                        <a14:foregroundMark x1="75062" y1="12877" x2="75062" y2="12877"/>
                        <a14:foregroundMark x1="11222" y1="59178" x2="6983" y2="6082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393" y="5771486"/>
            <a:ext cx="972397" cy="88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300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634" y="501069"/>
            <a:ext cx="7997837" cy="1105803"/>
          </a:xfrm>
        </p:spPr>
        <p:txBody>
          <a:bodyPr/>
          <a:lstStyle/>
          <a:p>
            <a:r>
              <a:rPr lang="ru-RU" sz="2400" dirty="0" smtClean="0"/>
              <a:t>Динамика установления схемных расхождений в НД по НДС организаций Московской области</a:t>
            </a:r>
            <a:endParaRPr lang="ru-RU" sz="24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704556887"/>
              </p:ext>
            </p:extLst>
          </p:nvPr>
        </p:nvGraphicFramePr>
        <p:xfrm>
          <a:off x="427460" y="1628800"/>
          <a:ext cx="792088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31652" y="2492896"/>
            <a:ext cx="1728192" cy="53944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Количество</a:t>
            </a:r>
          </a:p>
          <a:p>
            <a: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latin typeface="+mj-lt"/>
                <a:ea typeface="+mj-ea"/>
                <a:cs typeface="+mj-cs"/>
              </a:rPr>
              <a:t>(организаций)</a:t>
            </a: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631076623"/>
              </p:ext>
            </p:extLst>
          </p:nvPr>
        </p:nvGraphicFramePr>
        <p:xfrm>
          <a:off x="1547664" y="4509120"/>
          <a:ext cx="6096000" cy="1831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88424" y="6093296"/>
            <a:ext cx="504056" cy="504056"/>
          </a:xfrm>
          <a:prstGeom prst="rect">
            <a:avLst/>
          </a:prstGeom>
        </p:spPr>
        <p:txBody>
          <a:bodyPr lIns="126172" tIns="63087" rIns="126172" bIns="63087"/>
          <a:lstStyle/>
          <a:p>
            <a:r>
              <a:rPr lang="ru-RU" dirty="0">
                <a:latin typeface="Calibri" panose="020F050202020403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74327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Виды расхождений</a:t>
            </a:r>
            <a:endParaRPr lang="ru-RU" sz="2400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921991473"/>
              </p:ext>
            </p:extLst>
          </p:nvPr>
        </p:nvGraphicFramePr>
        <p:xfrm>
          <a:off x="539552" y="1628800"/>
          <a:ext cx="7776864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88424" y="6093296"/>
            <a:ext cx="504056" cy="504056"/>
          </a:xfrm>
          <a:prstGeom prst="rect">
            <a:avLst/>
          </a:prstGeom>
        </p:spPr>
        <p:txBody>
          <a:bodyPr lIns="126172" tIns="63087" rIns="126172" bIns="63087"/>
          <a:lstStyle/>
          <a:p>
            <a:r>
              <a:rPr lang="ru-RU" dirty="0">
                <a:latin typeface="Calibri" panose="020F050202020403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96737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560996" y="5920948"/>
            <a:ext cx="7683412" cy="44009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    </a:t>
            </a:r>
            <a:r>
              <a:rPr lang="ru-RU" sz="1400" dirty="0" smtClean="0"/>
              <a:t>Иные</a:t>
            </a:r>
            <a:endParaRPr lang="ru-RU" sz="1400" dirty="0"/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822635" y="501069"/>
            <a:ext cx="7337192" cy="1105803"/>
          </a:xfrm>
        </p:spPr>
        <p:txBody>
          <a:bodyPr/>
          <a:lstStyle/>
          <a:p>
            <a:r>
              <a:rPr lang="ru-RU" sz="2400" dirty="0" smtClean="0"/>
              <a:t>Признаки проблемного контрагента</a:t>
            </a:r>
            <a:endParaRPr lang="ru-RU" sz="2400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300182832"/>
              </p:ext>
            </p:extLst>
          </p:nvPr>
        </p:nvGraphicFramePr>
        <p:xfrm>
          <a:off x="365702" y="1412777"/>
          <a:ext cx="7878706" cy="4948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Овал 7"/>
          <p:cNvSpPr/>
          <p:nvPr/>
        </p:nvSpPr>
        <p:spPr>
          <a:xfrm>
            <a:off x="272964" y="5875753"/>
            <a:ext cx="576064" cy="530481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60995" y="1556792"/>
            <a:ext cx="28803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93044" y="2136834"/>
            <a:ext cx="29641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185989" y="2721609"/>
            <a:ext cx="28803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08624" y="3403848"/>
            <a:ext cx="41104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80050" y="4077072"/>
            <a:ext cx="28803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01427" y="4678356"/>
            <a:ext cx="28803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05011" y="5263131"/>
            <a:ext cx="28803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16978" y="5847906"/>
            <a:ext cx="28803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88424" y="6093296"/>
            <a:ext cx="504056" cy="504056"/>
          </a:xfrm>
          <a:prstGeom prst="rect">
            <a:avLst/>
          </a:prstGeom>
        </p:spPr>
        <p:txBody>
          <a:bodyPr lIns="126172" tIns="63087" rIns="126172" bIns="63087"/>
          <a:lstStyle/>
          <a:p>
            <a:r>
              <a:rPr lang="ru-RU" dirty="0">
                <a:latin typeface="Calibri" panose="020F050202020403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73276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Последствия взаимодействия с проблемными контрагентами</a:t>
            </a:r>
            <a:endParaRPr lang="ru-RU" sz="2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1560" y="1916832"/>
            <a:ext cx="3096344" cy="5760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Схемные расхождения </a:t>
            </a:r>
            <a:r>
              <a:rPr lang="ru-RU" sz="1400" dirty="0"/>
              <a:t>в налоговых </a:t>
            </a:r>
            <a:r>
              <a:rPr lang="ru-RU" sz="1400" dirty="0" smtClean="0"/>
              <a:t>декларациях по НДС</a:t>
            </a:r>
            <a:endParaRPr lang="ru-RU" sz="1400" dirty="0"/>
          </a:p>
        </p:txBody>
      </p:sp>
      <p:sp>
        <p:nvSpPr>
          <p:cNvPr id="7" name="Стрелка углом вверх 6"/>
          <p:cNvSpPr/>
          <p:nvPr/>
        </p:nvSpPr>
        <p:spPr>
          <a:xfrm rot="5400000">
            <a:off x="1097614" y="2402886"/>
            <a:ext cx="576064" cy="756084"/>
          </a:xfrm>
          <a:prstGeom prst="bentUp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7998" y="2564904"/>
            <a:ext cx="2304256" cy="73430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dk1"/>
                </a:solidFill>
              </a:rPr>
              <a:t>направление требований о представлении пояснений , документов,</a:t>
            </a:r>
          </a:p>
          <a:p>
            <a:pPr algn="ctr"/>
            <a:r>
              <a:rPr lang="ru-RU" sz="1200" dirty="0" smtClean="0"/>
              <a:t>у</a:t>
            </a:r>
            <a:r>
              <a:rPr lang="ru-RU" sz="1200" dirty="0" smtClean="0">
                <a:solidFill>
                  <a:schemeClr val="dk1"/>
                </a:solidFill>
              </a:rPr>
              <a:t>ведомлений</a:t>
            </a:r>
            <a:endParaRPr lang="ru-RU" sz="1200" dirty="0">
              <a:solidFill>
                <a:schemeClr val="dk1"/>
              </a:solidFill>
            </a:endParaRPr>
          </a:p>
        </p:txBody>
      </p:sp>
      <p:sp>
        <p:nvSpPr>
          <p:cNvPr id="9" name="Стрелка углом вверх 8"/>
          <p:cNvSpPr/>
          <p:nvPr/>
        </p:nvSpPr>
        <p:spPr>
          <a:xfrm rot="5400000">
            <a:off x="2189444" y="3161484"/>
            <a:ext cx="516640" cy="792088"/>
          </a:xfrm>
          <a:prstGeom prst="bentUp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950126" y="3371216"/>
            <a:ext cx="2485970" cy="5760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dk1"/>
                </a:solidFill>
              </a:rPr>
              <a:t>Вызов в налоговый орган в рамках ст. 31 НК РФ (комиссия)</a:t>
            </a:r>
          </a:p>
        </p:txBody>
      </p:sp>
      <p:sp>
        <p:nvSpPr>
          <p:cNvPr id="11" name="Стрелка вправо 10"/>
          <p:cNvSpPr/>
          <p:nvPr/>
        </p:nvSpPr>
        <p:spPr>
          <a:xfrm>
            <a:off x="5431059" y="3553090"/>
            <a:ext cx="603628" cy="212316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036241" y="3371216"/>
            <a:ext cx="2496199" cy="57606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dk1"/>
                </a:solidFill>
              </a:rPr>
              <a:t>Добровольное устранение выявленных нарушений</a:t>
            </a:r>
          </a:p>
        </p:txBody>
      </p:sp>
      <p:sp>
        <p:nvSpPr>
          <p:cNvPr id="19" name="Стрелка углом вверх 18"/>
          <p:cNvSpPr/>
          <p:nvPr/>
        </p:nvSpPr>
        <p:spPr>
          <a:xfrm rot="5400000">
            <a:off x="2953451" y="4792407"/>
            <a:ext cx="1034628" cy="756085"/>
          </a:xfrm>
          <a:prstGeom prst="bent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углом вверх 14"/>
          <p:cNvSpPr/>
          <p:nvPr/>
        </p:nvSpPr>
        <p:spPr>
          <a:xfrm rot="5400000">
            <a:off x="2950970" y="4089032"/>
            <a:ext cx="1039588" cy="756084"/>
          </a:xfrm>
          <a:prstGeom prst="bentUp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936504" y="4505858"/>
            <a:ext cx="2485970" cy="57606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/>
              <a:t>Акт/Решение по результатам </a:t>
            </a:r>
            <a:r>
              <a:rPr lang="ru-RU" sz="1400" dirty="0" smtClean="0"/>
              <a:t>КНП, ВНП</a:t>
            </a:r>
            <a:endParaRPr lang="ru-RU" sz="14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914557" y="5229200"/>
            <a:ext cx="2485970" cy="57606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Передача материалов в правоохранительные органы</a:t>
            </a:r>
            <a:endParaRPr lang="ru-RU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611560" y="6093296"/>
            <a:ext cx="7704856" cy="50405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47500" lnSpcReduction="20000"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4800" b="1" i="1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Итог – финансовые и репутационные потери</a:t>
            </a:r>
          </a:p>
        </p:txBody>
      </p:sp>
      <p:sp>
        <p:nvSpPr>
          <p:cNvPr id="17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88424" y="6093296"/>
            <a:ext cx="504056" cy="504056"/>
          </a:xfrm>
          <a:prstGeom prst="rect">
            <a:avLst/>
          </a:prstGeom>
        </p:spPr>
        <p:txBody>
          <a:bodyPr lIns="126172" tIns="63087" rIns="126172" bIns="63087"/>
          <a:lstStyle/>
          <a:p>
            <a:r>
              <a:rPr lang="ru-RU" dirty="0" smtClean="0">
                <a:latin typeface="Calibri" panose="020F0502020204030204" pitchFamily="34" charset="0"/>
              </a:rPr>
              <a:t>6</a:t>
            </a:r>
            <a:endParaRPr lang="ru-RU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95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924945"/>
            <a:ext cx="7772400" cy="1440159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dirty="0" smtClean="0"/>
              <a:t>Спасибо за внимание!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1015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4705</TotalTime>
  <Words>361</Words>
  <Application>Microsoft Office PowerPoint</Application>
  <PresentationFormat>Экран (4:3)</PresentationFormat>
  <Paragraphs>90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Тема1</vt:lpstr>
      <vt:lpstr>«Негативные последствия взаимоотношений  с проблемными контрагентами.  Работа с расхождениями»</vt:lpstr>
      <vt:lpstr>Презентация PowerPoint</vt:lpstr>
      <vt:lpstr>Создание контрольно-аналитического  отдела</vt:lpstr>
      <vt:lpstr>Динамика установления схемных расхождений в НД по НДС организаций Московской области</vt:lpstr>
      <vt:lpstr>Виды расхождений</vt:lpstr>
      <vt:lpstr>Признаки проблемного контрагента</vt:lpstr>
      <vt:lpstr>Последствия взаимодействия с проблемными контрагентами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Митин Дмитрий Алексеевич</dc:creator>
  <cp:lastModifiedBy>Смолина Ирина Валериановна</cp:lastModifiedBy>
  <cp:revision>58</cp:revision>
  <cp:lastPrinted>2021-07-20T15:20:30Z</cp:lastPrinted>
  <dcterms:created xsi:type="dcterms:W3CDTF">2021-07-14T11:27:31Z</dcterms:created>
  <dcterms:modified xsi:type="dcterms:W3CDTF">2021-07-22T10:02:07Z</dcterms:modified>
</cp:coreProperties>
</file>