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3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4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5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80" r:id="rId1"/>
    <p:sldMasterId id="2147483897" r:id="rId2"/>
    <p:sldMasterId id="2147483909" r:id="rId3"/>
    <p:sldMasterId id="2147483968" r:id="rId4"/>
    <p:sldMasterId id="2147483974" r:id="rId5"/>
    <p:sldMasterId id="2147484048" r:id="rId6"/>
  </p:sldMasterIdLst>
  <p:notesMasterIdLst>
    <p:notesMasterId r:id="rId29"/>
  </p:notesMasterIdLst>
  <p:sldIdLst>
    <p:sldId id="1849" r:id="rId7"/>
    <p:sldId id="1869" r:id="rId8"/>
    <p:sldId id="1848" r:id="rId9"/>
    <p:sldId id="1850" r:id="rId10"/>
    <p:sldId id="1851" r:id="rId11"/>
    <p:sldId id="1852" r:id="rId12"/>
    <p:sldId id="1853" r:id="rId13"/>
    <p:sldId id="1854" r:id="rId14"/>
    <p:sldId id="1855" r:id="rId15"/>
    <p:sldId id="1856" r:id="rId16"/>
    <p:sldId id="1857" r:id="rId17"/>
    <p:sldId id="1858" r:id="rId18"/>
    <p:sldId id="1859" r:id="rId19"/>
    <p:sldId id="1860" r:id="rId20"/>
    <p:sldId id="1861" r:id="rId21"/>
    <p:sldId id="1862" r:id="rId22"/>
    <p:sldId id="1867" r:id="rId23"/>
    <p:sldId id="1863" r:id="rId24"/>
    <p:sldId id="1868" r:id="rId25"/>
    <p:sldId id="1864" r:id="rId26"/>
    <p:sldId id="1866" r:id="rId27"/>
    <p:sldId id="1865" r:id="rId28"/>
  </p:sldIdLst>
  <p:sldSz cx="12192000" cy="6858000"/>
  <p:notesSz cx="6692900" cy="9867900"/>
  <p:embeddedFontLst>
    <p:embeddedFont>
      <p:font typeface="Open Sans Light" charset="0"/>
      <p:regular r:id="rId30"/>
      <p:bold r:id="rId31"/>
      <p:italic r:id="rId32"/>
      <p:boldItalic r:id="rId33"/>
    </p:embeddedFont>
    <p:embeddedFont>
      <p:font typeface="Open Sans" charset="0"/>
      <p:regular r:id="rId34"/>
      <p:bold r:id="rId35"/>
      <p:italic r:id="rId36"/>
      <p:boldItalic r:id="rId37"/>
    </p:embeddedFont>
    <p:embeddedFont>
      <p:font typeface="Roboto Condensed" charset="0"/>
      <p:regular r:id="rId38"/>
      <p:bold r:id="rId39"/>
      <p:italic r:id="rId40"/>
      <p:boldItalic r:id="rId41"/>
    </p:embeddedFont>
    <p:embeddedFont>
      <p:font typeface="Calibri Light" pitchFamily="34" charset="0"/>
      <p:regular r:id="rId42"/>
      <p:italic r:id="rId43"/>
    </p:embeddedFont>
    <p:embeddedFont>
      <p:font typeface="Golos Text" charset="0"/>
      <p:regular r:id="rId44"/>
      <p:bold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Arial Narrow" pitchFamily="3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0" userDrawn="1">
          <p15:clr>
            <a:srgbClr val="A4A3A4"/>
          </p15:clr>
        </p15:guide>
        <p15:guide id="2" pos="3984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pos="59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08" userDrawn="1">
          <p15:clr>
            <a:srgbClr val="A4A3A4"/>
          </p15:clr>
        </p15:guide>
        <p15:guide id="4" pos="21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пустина Юлия Олеговна" initials="КЮО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1C1C1C"/>
    <a:srgbClr val="D6746C"/>
    <a:srgbClr val="2470AE"/>
    <a:srgbClr val="E53748"/>
    <a:srgbClr val="FF5050"/>
    <a:srgbClr val="005CA9"/>
    <a:srgbClr val="1C5686"/>
    <a:srgbClr val="21176A"/>
    <a:srgbClr val="231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634700-36B3-4455-A058-5071D9319E52}" v="1029" dt="2020-05-19T23:29:52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6110" autoAdjust="0"/>
  </p:normalViewPr>
  <p:slideViewPr>
    <p:cSldViewPr snapToObjects="1">
      <p:cViewPr varScale="1">
        <p:scale>
          <a:sx n="95" d="100"/>
          <a:sy n="95" d="100"/>
        </p:scale>
        <p:origin x="-120" y="-378"/>
      </p:cViewPr>
      <p:guideLst>
        <p:guide orient="horz" pos="1570"/>
        <p:guide orient="horz" pos="1094"/>
        <p:guide pos="3984"/>
        <p:guide pos="5949"/>
      </p:guideLst>
    </p:cSldViewPr>
  </p:slideViewPr>
  <p:outlineViewPr>
    <p:cViewPr>
      <p:scale>
        <a:sx n="33" d="100"/>
        <a:sy n="33" d="100"/>
      </p:scale>
      <p:origin x="0" y="20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56" d="100"/>
          <a:sy n="56" d="100"/>
        </p:scale>
        <p:origin x="-1219" y="-96"/>
      </p:cViewPr>
      <p:guideLst>
        <p:guide orient="horz" pos="2880"/>
        <p:guide orient="horz" pos="3108"/>
        <p:guide pos="2160"/>
        <p:guide pos="210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0.fntdata"/><Relationship Id="rId21" Type="http://schemas.openxmlformats.org/officeDocument/2006/relationships/slide" Target="slides/slide15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54" Type="http://schemas.openxmlformats.org/officeDocument/2006/relationships/commentAuthors" Target="commentAuthor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theme" Target="theme/theme1.xml"/><Relationship Id="rId90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font" Target="fonts/font22.fntdata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EEEC791B-24D3-4C70-B5BC-6F44A4C0C734}"/>
    <pc:docChg chg="undo custSel addSld delSld modSld sldOrd modSection">
      <pc:chgData name="Hamlet Markarian" userId="4926d2b407f31d77" providerId="LiveId" clId="{EEEC791B-24D3-4C70-B5BC-6F44A4C0C734}" dt="2020-04-09T23:41:03.475" v="3310" actId="14100"/>
      <pc:docMkLst>
        <pc:docMk/>
      </pc:docMkLst>
      <pc:sldChg chg="addSp delSp modSp">
        <pc:chgData name="Hamlet Markarian" userId="4926d2b407f31d77" providerId="LiveId" clId="{EEEC791B-24D3-4C70-B5BC-6F44A4C0C734}" dt="2020-04-09T20:05:06.570" v="1178" actId="207"/>
        <pc:sldMkLst>
          <pc:docMk/>
          <pc:sldMk cId="1488022321" sldId="1336"/>
        </pc:sldMkLst>
        <pc:spChg chg="add del mod">
          <ac:chgData name="Hamlet Markarian" userId="4926d2b407f31d77" providerId="LiveId" clId="{EEEC791B-24D3-4C70-B5BC-6F44A4C0C734}" dt="2020-04-09T20:04:35.660" v="1169"/>
          <ac:spMkLst>
            <pc:docMk/>
            <pc:sldMk cId="1488022321" sldId="1336"/>
            <ac:spMk id="12" creationId="{E7CCFB8E-B247-4085-B579-E3BFF9BCFDE1}"/>
          </ac:spMkLst>
        </pc:spChg>
        <pc:spChg chg="add mod">
          <ac:chgData name="Hamlet Markarian" userId="4926d2b407f31d77" providerId="LiveId" clId="{EEEC791B-24D3-4C70-B5BC-6F44A4C0C734}" dt="2020-04-09T20:04:33.795" v="1164" actId="571"/>
          <ac:spMkLst>
            <pc:docMk/>
            <pc:sldMk cId="1488022321" sldId="1336"/>
            <ac:spMk id="13" creationId="{7FBDE2AD-E2E0-4091-A2CE-16DF81465315}"/>
          </ac:spMkLst>
        </pc:spChg>
        <pc:spChg chg="mod">
          <ac:chgData name="Hamlet Markarian" userId="4926d2b407f31d77" providerId="LiveId" clId="{EEEC791B-24D3-4C70-B5BC-6F44A4C0C734}" dt="2020-04-09T19:51:41.720" v="1108" actId="20577"/>
          <ac:spMkLst>
            <pc:docMk/>
            <pc:sldMk cId="1488022321" sldId="1336"/>
            <ac:spMk id="14" creationId="{8C0A38DE-7E13-4312-9AFA-866AA71C4C95}"/>
          </ac:spMkLst>
        </pc:spChg>
        <pc:spChg chg="add mod">
          <ac:chgData name="Hamlet Markarian" userId="4926d2b407f31d77" providerId="LiveId" clId="{EEEC791B-24D3-4C70-B5BC-6F44A4C0C734}" dt="2020-04-09T20:04:33.540" v="1163" actId="571"/>
          <ac:spMkLst>
            <pc:docMk/>
            <pc:sldMk cId="1488022321" sldId="1336"/>
            <ac:spMk id="15" creationId="{D0851B0A-8598-46C1-903B-B3C72392AEA0}"/>
          </ac:spMkLst>
        </pc:spChg>
        <pc:picChg chg="add del mod">
          <ac:chgData name="Hamlet Markarian" userId="4926d2b407f31d77" providerId="LiveId" clId="{EEEC791B-24D3-4C70-B5BC-6F44A4C0C734}" dt="2020-04-09T20:04:47.268" v="1173" actId="478"/>
          <ac:picMkLst>
            <pc:docMk/>
            <pc:sldMk cId="1488022321" sldId="1336"/>
            <ac:picMk id="4" creationId="{D23836F7-B841-48FF-AD43-27A81DB82384}"/>
          </ac:picMkLst>
        </pc:picChg>
        <pc:picChg chg="add del mod">
          <ac:chgData name="Hamlet Markarian" userId="4926d2b407f31d77" providerId="LiveId" clId="{EEEC791B-24D3-4C70-B5BC-6F44A4C0C734}" dt="2020-04-09T20:05:06.570" v="1178" actId="207"/>
          <ac:picMkLst>
            <pc:docMk/>
            <pc:sldMk cId="1488022321" sldId="1336"/>
            <ac:picMk id="10" creationId="{4D81A94D-9932-44C6-8B7D-EE36CA1DB8B4}"/>
          </ac:picMkLst>
        </pc:picChg>
        <pc:picChg chg="add del mod">
          <ac:chgData name="Hamlet Markarian" userId="4926d2b407f31d77" providerId="LiveId" clId="{EEEC791B-24D3-4C70-B5BC-6F44A4C0C734}" dt="2020-04-09T20:04:47.987" v="1174" actId="478"/>
          <ac:picMkLst>
            <pc:docMk/>
            <pc:sldMk cId="1488022321" sldId="1336"/>
            <ac:picMk id="11" creationId="{B03BA34C-A6E7-44EA-B5CC-DD48C8C5F4E9}"/>
          </ac:picMkLst>
        </pc:picChg>
      </pc:sldChg>
      <pc:sldChg chg="addSp delSp modSp delAnim">
        <pc:chgData name="Hamlet Markarian" userId="4926d2b407f31d77" providerId="LiveId" clId="{EEEC791B-24D3-4C70-B5BC-6F44A4C0C734}" dt="2020-04-09T23:41:03.475" v="3310" actId="14100"/>
        <pc:sldMkLst>
          <pc:docMk/>
          <pc:sldMk cId="1100653396" sldId="1422"/>
        </pc:sldMkLst>
        <pc:spChg chg="mod">
          <ac:chgData name="Hamlet Markarian" userId="4926d2b407f31d77" providerId="LiveId" clId="{EEEC791B-24D3-4C70-B5BC-6F44A4C0C734}" dt="2020-04-09T18:30:21.485" v="53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18:27:40.200" v="512" actId="404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5" creationId="{255BA461-51E8-47E9-A34B-C38900E4B025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8" creationId="{C2898B81-2B57-4DA9-8D3E-1A815F0D6EB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2" creationId="{64D5F241-3F06-4A4D-9FDD-D4EF1BE58B62}"/>
          </ac:spMkLst>
        </pc:spChg>
        <pc:spChg chg="add mod">
          <ac:chgData name="Hamlet Markarian" userId="4926d2b407f31d77" providerId="LiveId" clId="{EEEC791B-24D3-4C70-B5BC-6F44A4C0C734}" dt="2020-04-09T18:38:24.345" v="647" actId="207"/>
          <ac:spMkLst>
            <pc:docMk/>
            <pc:sldMk cId="1100653396" sldId="1422"/>
            <ac:spMk id="34" creationId="{77DD2082-3C73-4DFC-B06E-E48F40165E0B}"/>
          </ac:spMkLst>
        </pc:spChg>
        <pc:spChg chg="add mod">
          <ac:chgData name="Hamlet Markarian" userId="4926d2b407f31d77" providerId="LiveId" clId="{EEEC791B-24D3-4C70-B5BC-6F44A4C0C734}" dt="2020-04-09T18:38:18.331" v="646" actId="207"/>
          <ac:spMkLst>
            <pc:docMk/>
            <pc:sldMk cId="1100653396" sldId="1422"/>
            <ac:spMk id="35" creationId="{AA80F875-78B0-4541-90A5-EEE125D87F82}"/>
          </ac:spMkLst>
        </pc:spChg>
        <pc:spChg chg="add del mod">
          <ac:chgData name="Hamlet Markarian" userId="4926d2b407f31d77" providerId="LiveId" clId="{EEEC791B-24D3-4C70-B5BC-6F44A4C0C734}" dt="2020-04-09T19:30:25.349" v="1089" actId="478"/>
          <ac:spMkLst>
            <pc:docMk/>
            <pc:sldMk cId="1100653396" sldId="1422"/>
            <ac:spMk id="36" creationId="{812F5D0B-A8EC-4489-B8C3-3DCB858895A9}"/>
          </ac:spMkLst>
        </pc:spChg>
        <pc:spChg chg="add mod topLvl">
          <ac:chgData name="Hamlet Markarian" userId="4926d2b407f31d77" providerId="LiveId" clId="{EEEC791B-24D3-4C70-B5BC-6F44A4C0C734}" dt="2020-04-09T18:44:34.621" v="686" actId="14861"/>
          <ac:spMkLst>
            <pc:docMk/>
            <pc:sldMk cId="1100653396" sldId="1422"/>
            <ac:spMk id="37" creationId="{0B1849FD-9FD2-4836-B6C2-B5320DBB2FD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8" creationId="{BE7CF208-38D6-44D2-B54C-7990BBAB50D1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39" creationId="{20956EAB-0F3C-4B26-A6D9-9CFD6DEEC97B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0" creationId="{A9A2E8E2-DF41-4C5A-8535-2BE8C30F62CA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1" creationId="{9AC93D5E-0DB9-4ACC-8891-57BC23FF3F23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2" creationId="{A0B57696-5845-4CC0-9FEE-55BC0B466FB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43" creationId="{269EADA0-EADE-42FC-A895-925797CCE872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4" creationId="{398510FE-9A3A-47DE-80C3-330FB722D101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5" creationId="{A0F2D081-7B2C-4D36-9957-756241C72E48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6" creationId="{D6B0DB97-BBD1-4CE2-BFD8-5F258666490D}"/>
          </ac:spMkLst>
        </pc:spChg>
        <pc:spChg chg="add del mod">
          <ac:chgData name="Hamlet Markarian" userId="4926d2b407f31d77" providerId="LiveId" clId="{EEEC791B-24D3-4C70-B5BC-6F44A4C0C734}" dt="2020-04-09T18:34:50.044" v="595" actId="478"/>
          <ac:spMkLst>
            <pc:docMk/>
            <pc:sldMk cId="1100653396" sldId="1422"/>
            <ac:spMk id="47" creationId="{AD7060C8-835E-4A59-ABED-9D2262924DDC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6" creationId="{F31B6DA4-F269-4B35-9A6A-2F1D6F2B73F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7" creationId="{080C382B-7665-4050-8CF2-001C8775A95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9" creationId="{611C991E-7895-4C06-91D3-DEA32900292D}"/>
          </ac:spMkLst>
        </pc:spChg>
        <pc:spChg chg="mod topLvl">
          <ac:chgData name="Hamlet Markarian" userId="4926d2b407f31d77" providerId="LiveId" clId="{EEEC791B-24D3-4C70-B5BC-6F44A4C0C734}" dt="2020-04-09T18:34:42.109" v="594" actId="12788"/>
          <ac:spMkLst>
            <pc:docMk/>
            <pc:sldMk cId="1100653396" sldId="1422"/>
            <ac:spMk id="65" creationId="{FE989CAF-3D2F-44C4-B065-ECFF26A988DC}"/>
          </ac:spMkLst>
        </pc:spChg>
        <pc:spChg chg="mod topLvl">
          <ac:chgData name="Hamlet Markarian" userId="4926d2b407f31d77" providerId="LiveId" clId="{EEEC791B-24D3-4C70-B5BC-6F44A4C0C734}" dt="2020-04-09T18:50:42.445" v="703" actId="207"/>
          <ac:spMkLst>
            <pc:docMk/>
            <pc:sldMk cId="1100653396" sldId="1422"/>
            <ac:spMk id="66" creationId="{C112A59E-31B8-44D6-B7E2-7F773DB8CB1F}"/>
          </ac:spMkLst>
        </pc:spChg>
        <pc:spChg chg="mod topLvl">
          <ac:chgData name="Hamlet Markarian" userId="4926d2b407f31d77" providerId="LiveId" clId="{EEEC791B-24D3-4C70-B5BC-6F44A4C0C734}" dt="2020-04-09T18:28:41.635" v="519" actId="1076"/>
          <ac:spMkLst>
            <pc:docMk/>
            <pc:sldMk cId="1100653396" sldId="1422"/>
            <ac:spMk id="67" creationId="{0C723D93-A25E-4642-AC86-999276D68260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1" creationId="{1B818075-BB2D-48BE-B6FA-B6FA2210F41F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4" creationId="{E0054137-F41B-4971-8D45-8AE9DC26F773}"/>
          </ac:spMkLst>
        </pc:spChg>
        <pc:spChg chg="add del mod">
          <ac:chgData name="Hamlet Markarian" userId="4926d2b407f31d77" providerId="LiveId" clId="{EEEC791B-24D3-4C70-B5BC-6F44A4C0C734}" dt="2020-04-09T18:26:21.813" v="489" actId="478"/>
          <ac:spMkLst>
            <pc:docMk/>
            <pc:sldMk cId="1100653396" sldId="1422"/>
            <ac:spMk id="75" creationId="{20B9CD5E-C66D-4E81-9418-D084F923DFCF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6" creationId="{6B8C33C6-EB4E-4E67-9B1B-5E692D8C242E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7" creationId="{72E14E15-3475-4970-B432-AD41A172C4F5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8" creationId="{AE074B43-671E-4A19-9C19-19FBC4C44562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9" creationId="{D1BB3B2A-AE36-4A91-9564-88B5C85B5E73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1" creationId="{EAC52B62-E0ED-4685-B076-A481C6F70DA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4" creationId="{C656803B-D927-4064-B312-B501C408F847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7" creationId="{9063A9FC-8CC3-4A0A-A674-BBC310257BE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0" creationId="{20576411-0DC4-43CC-858A-394DCFB878E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1" creationId="{44FC6774-503B-4869-82E1-0745BD2AAEC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2" creationId="{9124B855-880A-472F-B3BA-8625ECC61798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3" creationId="{3BA050C8-8CF3-4998-B5CA-2181664ACD0D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4" creationId="{3DDD9D9F-C0A3-4914-B1C3-4FA8D93AEA8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5" creationId="{1D8E5564-2FB4-4636-82B8-1A264904FAD6}"/>
          </ac:spMkLst>
        </pc:spChg>
        <pc:spChg chg="add mod">
          <ac:chgData name="Hamlet Markarian" userId="4926d2b407f31d77" providerId="LiveId" clId="{EEEC791B-24D3-4C70-B5BC-6F44A4C0C734}" dt="2020-04-09T18:44:44.280" v="687" actId="553"/>
          <ac:spMkLst>
            <pc:docMk/>
            <pc:sldMk cId="1100653396" sldId="1422"/>
            <ac:spMk id="115" creationId="{6418DBBA-3AA6-44C7-B01C-8BB00AB898FB}"/>
          </ac:spMkLst>
        </pc:spChg>
        <pc:spChg chg="add mod">
          <ac:chgData name="Hamlet Markarian" userId="4926d2b407f31d77" providerId="LiveId" clId="{EEEC791B-24D3-4C70-B5BC-6F44A4C0C734}" dt="2020-04-09T18:44:54.796" v="688" actId="553"/>
          <ac:spMkLst>
            <pc:docMk/>
            <pc:sldMk cId="1100653396" sldId="1422"/>
            <ac:spMk id="116" creationId="{582346D3-3326-4CF1-B3E8-8E8C621C4A39}"/>
          </ac:spMkLst>
        </pc:spChg>
        <pc:spChg chg="add mod">
          <ac:chgData name="Hamlet Markarian" userId="4926d2b407f31d77" providerId="LiveId" clId="{EEEC791B-24D3-4C70-B5BC-6F44A4C0C734}" dt="2020-04-09T18:45:03.336" v="689" actId="552"/>
          <ac:spMkLst>
            <pc:docMk/>
            <pc:sldMk cId="1100653396" sldId="1422"/>
            <ac:spMk id="118" creationId="{DCB6E086-09C3-4880-98FF-80DA5A177384}"/>
          </ac:spMkLst>
        </pc:spChg>
        <pc:spChg chg="add mod">
          <ac:chgData name="Hamlet Markarian" userId="4926d2b407f31d77" providerId="LiveId" clId="{EEEC791B-24D3-4C70-B5BC-6F44A4C0C734}" dt="2020-04-09T18:45:08.321" v="690" actId="552"/>
          <ac:spMkLst>
            <pc:docMk/>
            <pc:sldMk cId="1100653396" sldId="1422"/>
            <ac:spMk id="119" creationId="{25012140-B7AA-4F1E-B2E9-106D8095EF8F}"/>
          </ac:spMkLst>
        </pc:spChg>
        <pc:spChg chg="add mod">
          <ac:chgData name="Hamlet Markarian" userId="4926d2b407f31d77" providerId="LiveId" clId="{EEEC791B-24D3-4C70-B5BC-6F44A4C0C734}" dt="2020-04-09T18:45:11.983" v="691" actId="552"/>
          <ac:spMkLst>
            <pc:docMk/>
            <pc:sldMk cId="1100653396" sldId="1422"/>
            <ac:spMk id="120" creationId="{21C33F51-1756-4F67-AC57-6FAFBD454E8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3" creationId="{7D36755A-058A-4F3B-A75B-A06D1D55F32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4" creationId="{80111469-7A7E-463B-A431-1924C835D9F1}"/>
          </ac:spMkLst>
        </pc:spChg>
        <pc:spChg chg="add mod">
          <ac:chgData name="Hamlet Markarian" userId="4926d2b407f31d77" providerId="LiveId" clId="{EEEC791B-24D3-4C70-B5BC-6F44A4C0C734}" dt="2020-04-09T19:04:00.272" v="859" actId="20577"/>
          <ac:spMkLst>
            <pc:docMk/>
            <pc:sldMk cId="1100653396" sldId="1422"/>
            <ac:spMk id="165" creationId="{1909B621-AAF4-453E-B5DF-CF3504A71383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6" creationId="{7F62EBBF-FA2D-4A0A-AC95-7225BE1B4DE6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7" creationId="{518461FC-0020-4430-A701-7CDA5D08333A}"/>
          </ac:spMkLst>
        </pc:spChg>
        <pc:spChg chg="add mod">
          <ac:chgData name="Hamlet Markarian" userId="4926d2b407f31d77" providerId="LiveId" clId="{EEEC791B-24D3-4C70-B5BC-6F44A4C0C734}" dt="2020-04-09T19:03:48.848" v="856" actId="20577"/>
          <ac:spMkLst>
            <pc:docMk/>
            <pc:sldMk cId="1100653396" sldId="1422"/>
            <ac:spMk id="168" creationId="{D481AFA2-35AB-4C98-AF10-951156B2EF75}"/>
          </ac:spMkLst>
        </pc:s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3" creationId="{B7A4B281-F8DA-4559-B4C5-A10ED17925AC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4" creationId="{25CF9330-D3D4-4969-88BF-0D77854DE2CD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6" creationId="{29240111-CEA8-4458-AA4A-709CE425AF23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7" creationId="{52EA5CF6-93D2-44B9-8044-A0660222C3F8}"/>
          </ac:grpSpMkLst>
        </pc:grpChg>
        <pc:grpChg chg="add del mod">
          <ac:chgData name="Hamlet Markarian" userId="4926d2b407f31d77" providerId="LiveId" clId="{EEEC791B-24D3-4C70-B5BC-6F44A4C0C734}" dt="2020-04-09T18:07:25.003" v="248" actId="165"/>
          <ac:grpSpMkLst>
            <pc:docMk/>
            <pc:sldMk cId="1100653396" sldId="1422"/>
            <ac:grpSpMk id="8" creationId="{F7F8E716-0657-4C70-AA61-B6BB79402865}"/>
          </ac:grpSpMkLst>
        </pc:grpChg>
        <pc:grpChg chg="add del mod">
          <ac:chgData name="Hamlet Markarian" userId="4926d2b407f31d77" providerId="LiveId" clId="{EEEC791B-24D3-4C70-B5BC-6F44A4C0C734}" dt="2020-04-09T18:02:30.089" v="56" actId="21"/>
          <ac:grpSpMkLst>
            <pc:docMk/>
            <pc:sldMk cId="1100653396" sldId="1422"/>
            <ac:grpSpMk id="27" creationId="{D47B06AB-4E5A-42D5-9DE3-44F894DE5319}"/>
          </ac:grpSpMkLst>
        </pc:grpChg>
        <pc:grpChg chg="add del mod">
          <ac:chgData name="Hamlet Markarian" userId="4926d2b407f31d77" providerId="LiveId" clId="{EEEC791B-24D3-4C70-B5BC-6F44A4C0C734}" dt="2020-04-09T18:10:52.909" v="336" actId="165"/>
          <ac:grpSpMkLst>
            <pc:docMk/>
            <pc:sldMk cId="1100653396" sldId="1422"/>
            <ac:grpSpMk id="64" creationId="{15522D91-9A9C-44B6-AD49-D8EFD5E87902}"/>
          </ac:grpSpMkLst>
        </pc:grpChg>
        <pc:picChg chg="mod">
          <ac:chgData name="Hamlet Markarian" userId="4926d2b407f31d77" providerId="LiveId" clId="{EEEC791B-24D3-4C70-B5BC-6F44A4C0C734}" dt="2020-04-09T19:18:13.782" v="1033" actId="207"/>
          <ac:picMkLst>
            <pc:docMk/>
            <pc:sldMk cId="1100653396" sldId="1422"/>
            <ac:picMk id="5" creationId="{B514D683-38CF-4E25-987D-26E4992B1267}"/>
          </ac:picMkLst>
        </pc:picChg>
        <pc:picChg chg="add mod">
          <ac:chgData name="Hamlet Markarian" userId="4926d2b407f31d77" providerId="LiveId" clId="{EEEC791B-24D3-4C70-B5BC-6F44A4C0C734}" dt="2020-04-09T19:30:46.052" v="1094" actId="1076"/>
          <ac:picMkLst>
            <pc:docMk/>
            <pc:sldMk cId="1100653396" sldId="1422"/>
            <ac:picMk id="31" creationId="{425BFFA3-FE2D-4197-9D4B-DE69066E9139}"/>
          </ac:picMkLst>
        </pc:picChg>
        <pc:cxnChg chg="add del mod">
          <ac:chgData name="Hamlet Markarian" userId="4926d2b407f31d77" providerId="LiveId" clId="{EEEC791B-24D3-4C70-B5BC-6F44A4C0C734}" dt="2020-04-09T18:32:47.221" v="563" actId="478"/>
          <ac:cxnSpMkLst>
            <pc:docMk/>
            <pc:sldMk cId="1100653396" sldId="1422"/>
            <ac:cxnSpMk id="10" creationId="{9672AFA0-8106-4BAB-9FE3-ED2307A23B70}"/>
          </ac:cxnSpMkLst>
        </pc:cxnChg>
        <pc:cxnChg chg="add del mod">
          <ac:chgData name="Hamlet Markarian" userId="4926d2b407f31d77" providerId="LiveId" clId="{EEEC791B-24D3-4C70-B5BC-6F44A4C0C734}" dt="2020-04-09T18:28:33.200" v="518" actId="478"/>
          <ac:cxnSpMkLst>
            <pc:docMk/>
            <pc:sldMk cId="1100653396" sldId="1422"/>
            <ac:cxnSpMk id="51" creationId="{A1F66D21-9753-4793-8029-CE2C5EBFF63A}"/>
          </ac:cxnSpMkLst>
        </pc:cxnChg>
        <pc:cxnChg chg="add del mod">
          <ac:chgData name="Hamlet Markarian" userId="4926d2b407f31d77" providerId="LiveId" clId="{EEEC791B-24D3-4C70-B5BC-6F44A4C0C734}" dt="2020-04-09T18:28:31.683" v="517" actId="478"/>
          <ac:cxnSpMkLst>
            <pc:docMk/>
            <pc:sldMk cId="1100653396" sldId="1422"/>
            <ac:cxnSpMk id="54" creationId="{C71FAD89-4FF5-47E5-AC66-D80DE442CF82}"/>
          </ac:cxnSpMkLst>
        </pc:cxnChg>
        <pc:cxnChg chg="add del mod">
          <ac:chgData name="Hamlet Markarian" userId="4926d2b407f31d77" providerId="LiveId" clId="{EEEC791B-24D3-4C70-B5BC-6F44A4C0C734}" dt="2020-04-09T18:28:29.908" v="516" actId="478"/>
          <ac:cxnSpMkLst>
            <pc:docMk/>
            <pc:sldMk cId="1100653396" sldId="1422"/>
            <ac:cxnSpMk id="58" creationId="{19B7AA76-C15E-4030-A263-8AE506517A34}"/>
          </ac:cxnSpMkLst>
        </pc:cxnChg>
        <pc:cxnChg chg="add mod">
          <ac:chgData name="Hamlet Markarian" userId="4926d2b407f31d77" providerId="LiveId" clId="{EEEC791B-24D3-4C70-B5BC-6F44A4C0C734}" dt="2020-04-09T23:41:03.475" v="3310" actId="14100"/>
          <ac:cxnSpMkLst>
            <pc:docMk/>
            <pc:sldMk cId="1100653396" sldId="1422"/>
            <ac:cxnSpMk id="128" creationId="{9F7A9537-3EB4-4B9F-84C5-D081C164C6AD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2" creationId="{FB77F2B1-1833-4167-AB5C-C2CE58D47F5E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3" creationId="{5646F8F7-777D-4DF1-B7DA-0AB8449E353A}"/>
          </ac:cxnSpMkLst>
        </pc:cxnChg>
        <pc:cxnChg chg="add mod">
          <ac:chgData name="Hamlet Markarian" userId="4926d2b407f31d77" providerId="LiveId" clId="{EEEC791B-24D3-4C70-B5BC-6F44A4C0C734}" dt="2020-04-09T18:45:51.557" v="698" actId="14100"/>
          <ac:cxnSpMkLst>
            <pc:docMk/>
            <pc:sldMk cId="1100653396" sldId="1422"/>
            <ac:cxnSpMk id="136" creationId="{7AA27600-C071-418B-8316-6B9012A1A7EC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9" creationId="{03B68882-49D3-4033-B01C-D2CA04639790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2" creationId="{1E8C4095-BE32-4070-9484-F62EDB5D5CCF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5" creationId="{9174BD1D-F528-4999-840B-9A52A98BDC6E}"/>
          </ac:cxnSpMkLst>
        </pc:cxnChg>
      </pc:sldChg>
      <pc:sldChg chg="addSp delSp modSp delAnim">
        <pc:chgData name="Hamlet Markarian" userId="4926d2b407f31d77" providerId="LiveId" clId="{EEEC791B-24D3-4C70-B5BC-6F44A4C0C734}" dt="2020-04-09T19:52:02.841" v="1120" actId="20577"/>
        <pc:sldMkLst>
          <pc:docMk/>
          <pc:sldMk cId="50890922" sldId="1437"/>
        </pc:sldMkLst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2" creationId="{04255A48-2E46-447F-98DA-0E287025F3FD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1" creationId="{972E608A-811F-44E1-A2A9-DF4310082223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3" creationId="{9DFF4047-C6E0-48AF-9922-97D2F6755EF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4" creationId="{D842DE15-5926-449F-A589-A1D7FE5C727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5" creationId="{0A1CE6DE-10D4-4AD4-B3C6-11BADA78D6FA}"/>
          </ac:spMkLst>
        </pc:spChg>
        <pc:spChg chg="add ord">
          <ac:chgData name="Hamlet Markarian" userId="4926d2b407f31d77" providerId="LiveId" clId="{EEEC791B-24D3-4C70-B5BC-6F44A4C0C734}" dt="2020-04-09T18:52:58.093" v="712" actId="167"/>
          <ac:spMkLst>
            <pc:docMk/>
            <pc:sldMk cId="50890922" sldId="1437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18:52:51.692" v="710" actId="478"/>
          <ac:spMkLst>
            <pc:docMk/>
            <pc:sldMk cId="50890922" sldId="1437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52:26.732" v="704" actId="478"/>
          <ac:spMkLst>
            <pc:docMk/>
            <pc:sldMk cId="50890922" sldId="1437"/>
            <ac:spMk id="23" creationId="{1846F75C-5247-4283-8A8A-49650700BAD6}"/>
          </ac:spMkLst>
        </pc:spChg>
        <pc:spChg chg="add del ord">
          <ac:chgData name="Hamlet Markarian" userId="4926d2b407f31d77" providerId="LiveId" clId="{EEEC791B-24D3-4C70-B5BC-6F44A4C0C734}" dt="2020-04-09T18:53:07.716" v="714" actId="478"/>
          <ac:spMkLst>
            <pc:docMk/>
            <pc:sldMk cId="50890922" sldId="1437"/>
            <ac:spMk id="24" creationId="{417ABB57-BEEE-4B37-A3F0-9594AC40B0EA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5" creationId="{255BA461-51E8-47E9-A34B-C38900E4B025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5" creationId="{589A8668-F129-4A07-A7C7-F7A69C841C27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6" creationId="{6D0B586E-4248-4837-A19F-B1FFA0EEA998}"/>
          </ac:spMkLst>
        </pc:spChg>
        <pc:spChg chg="add mod">
          <ac:chgData name="Hamlet Markarian" userId="4926d2b407f31d77" providerId="LiveId" clId="{EEEC791B-24D3-4C70-B5BC-6F44A4C0C734}" dt="2020-04-09T19:08:08.806" v="883" actId="1076"/>
          <ac:spMkLst>
            <pc:docMk/>
            <pc:sldMk cId="50890922" sldId="1437"/>
            <ac:spMk id="28" creationId="{26E06309-8166-418F-A84A-2A0DB997FF97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8" creationId="{C2898B81-2B57-4DA9-8D3E-1A815F0D6EBA}"/>
          </ac:spMkLst>
        </pc:spChg>
        <pc:spChg chg="add del mod">
          <ac:chgData name="Hamlet Markarian" userId="4926d2b407f31d77" providerId="LiveId" clId="{EEEC791B-24D3-4C70-B5BC-6F44A4C0C734}" dt="2020-04-09T19:08:00.381" v="881" actId="478"/>
          <ac:spMkLst>
            <pc:docMk/>
            <pc:sldMk cId="50890922" sldId="1437"/>
            <ac:spMk id="29" creationId="{48980A14-2ABE-44E7-9D89-52024C898938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2" creationId="{64D5F241-3F06-4A4D-9FDD-D4EF1BE58B6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5" creationId="{B8EE862B-E8FF-4C65-99E4-ECB04834E1D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6" creationId="{A197E1E2-B3C0-4939-B82E-1F883F02A48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8" creationId="{BE7CF208-38D6-44D2-B54C-7990BBAB50D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0" creationId="{DEB72F24-61A3-4FC2-936F-B75E8F91CFE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3" creationId="{269EADA0-EADE-42FC-A895-925797CCE87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4" creationId="{51728761-6AC5-4E5C-9FFC-334405B43FB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9" creationId="{611C991E-7895-4C06-91D3-DEA32900292D}"/>
          </ac:spMkLst>
        </pc:spChg>
        <pc:grpChg chg="add del">
          <ac:chgData name="Hamlet Markarian" userId="4926d2b407f31d77" providerId="LiveId" clId="{EEEC791B-24D3-4C70-B5BC-6F44A4C0C734}" dt="2020-04-09T18:52:28.780" v="705" actId="478"/>
          <ac:grpSpMkLst>
            <pc:docMk/>
            <pc:sldMk cId="50890922" sldId="1437"/>
            <ac:grpSpMk id="18" creationId="{569B2457-86B8-4D61-A777-10E2080CD7E6}"/>
          </ac:grpSpMkLst>
        </pc:grpChg>
        <pc:graphicFrameChg chg="add mod modGraphic">
          <ac:chgData name="Hamlet Markarian" userId="4926d2b407f31d77" providerId="LiveId" clId="{EEEC791B-24D3-4C70-B5BC-6F44A4C0C734}" dt="2020-04-09T19:52:02.841" v="1120" actId="20577"/>
          <ac:graphicFrameMkLst>
            <pc:docMk/>
            <pc:sldMk cId="50890922" sldId="1437"/>
            <ac:graphicFrameMk id="10" creationId="{D1115644-95BC-4F40-AD63-106E5DA01B65}"/>
          </ac:graphicFrameMkLst>
        </pc:graphicFrameChg>
        <pc:picChg chg="add del">
          <ac:chgData name="Hamlet Markarian" userId="4926d2b407f31d77" providerId="LiveId" clId="{EEEC791B-24D3-4C70-B5BC-6F44A4C0C734}" dt="2020-04-09T18:52:47.956" v="708"/>
          <ac:picMkLst>
            <pc:docMk/>
            <pc:sldMk cId="50890922" sldId="1437"/>
            <ac:picMk id="12" creationId="{FBCC2310-56C8-4D75-9D76-33DE4B0AF34D}"/>
          </ac:picMkLst>
        </pc:picChg>
        <pc:picChg chg="add del ord">
          <ac:chgData name="Hamlet Markarian" userId="4926d2b407f31d77" providerId="LiveId" clId="{EEEC791B-24D3-4C70-B5BC-6F44A4C0C734}" dt="2020-04-09T19:18:17.524" v="1034" actId="478"/>
          <ac:picMkLst>
            <pc:docMk/>
            <pc:sldMk cId="50890922" sldId="1437"/>
            <ac:picMk id="17" creationId="{191D3137-BF3F-4960-9293-E870D1A89B0D}"/>
          </ac:picMkLst>
        </pc:picChg>
        <pc:picChg chg="add del">
          <ac:chgData name="Hamlet Markarian" userId="4926d2b407f31d77" providerId="LiveId" clId="{EEEC791B-24D3-4C70-B5BC-6F44A4C0C734}" dt="2020-04-09T19:05:46.205" v="869" actId="478"/>
          <ac:picMkLst>
            <pc:docMk/>
            <pc:sldMk cId="50890922" sldId="1437"/>
            <ac:picMk id="27" creationId="{0CB24E4A-A71D-4C39-A7B1-DA4786E6509D}"/>
          </ac:picMkLst>
        </pc:picChg>
        <pc:picChg chg="add">
          <ac:chgData name="Hamlet Markarian" userId="4926d2b407f31d77" providerId="LiveId" clId="{EEEC791B-24D3-4C70-B5BC-6F44A4C0C734}" dt="2020-04-09T19:18:17.815" v="1035"/>
          <ac:picMkLst>
            <pc:docMk/>
            <pc:sldMk cId="50890922" sldId="1437"/>
            <ac:picMk id="30" creationId="{34D0E67C-D226-4DF5-9D1B-EAB51874B8F3}"/>
          </ac:picMkLst>
        </pc:picChg>
        <pc:picChg chg="del">
          <ac:chgData name="Hamlet Markarian" userId="4926d2b407f31d77" providerId="LiveId" clId="{EEEC791B-24D3-4C70-B5BC-6F44A4C0C734}" dt="2020-04-09T18:52:49.596" v="709" actId="478"/>
          <ac:picMkLst>
            <pc:docMk/>
            <pc:sldMk cId="50890922" sldId="1437"/>
            <ac:picMk id="34" creationId="{59B8E063-71E3-4FEB-A3B7-233EB3AF93E1}"/>
          </ac:picMkLst>
        </pc:picChg>
      </pc:sldChg>
      <pc:sldChg chg="modSp">
        <pc:chgData name="Hamlet Markarian" userId="4926d2b407f31d77" providerId="LiveId" clId="{EEEC791B-24D3-4C70-B5BC-6F44A4C0C734}" dt="2020-04-09T18:04:02.221" v="75" actId="20577"/>
        <pc:sldMkLst>
          <pc:docMk/>
          <pc:sldMk cId="2779411540" sldId="1439"/>
        </pc:sldMkLst>
        <pc:spChg chg="mod">
          <ac:chgData name="Hamlet Markarian" userId="4926d2b407f31d77" providerId="LiveId" clId="{EEEC791B-24D3-4C70-B5BC-6F44A4C0C734}" dt="2020-04-09T18:04:02.221" v="75" actId="20577"/>
          <ac:spMkLst>
            <pc:docMk/>
            <pc:sldMk cId="2779411540" sldId="1439"/>
            <ac:spMk id="27" creationId="{66FA05EE-8593-4C20-A3F2-69F2EF4F1CC9}"/>
          </ac:spMkLst>
        </pc:spChg>
      </pc:sldChg>
      <pc:sldChg chg="addSp delSp modSp add">
        <pc:chgData name="Hamlet Markarian" userId="4926d2b407f31d77" providerId="LiveId" clId="{EEEC791B-24D3-4C70-B5BC-6F44A4C0C734}" dt="2020-04-09T19:37:47.963" v="1107" actId="1036"/>
        <pc:sldMkLst>
          <pc:docMk/>
          <pc:sldMk cId="67160810" sldId="1444"/>
        </pc:sldMkLst>
        <pc:spChg chg="add mod">
          <ac:chgData name="Hamlet Markarian" userId="4926d2b407f31d77" providerId="LiveId" clId="{EEEC791B-24D3-4C70-B5BC-6F44A4C0C734}" dt="2020-04-09T19:17:40.889" v="1030" actId="948"/>
          <ac:spMkLst>
            <pc:docMk/>
            <pc:sldMk cId="67160810" sldId="1444"/>
            <ac:spMk id="3" creationId="{69143F2E-14E3-4C27-A703-D17E76B040C7}"/>
          </ac:spMkLst>
        </pc:spChg>
        <pc:spChg chg="add mod">
          <ac:chgData name="Hamlet Markarian" userId="4926d2b407f31d77" providerId="LiveId" clId="{EEEC791B-24D3-4C70-B5BC-6F44A4C0C734}" dt="2020-04-09T19:17:44.461" v="1031" actId="948"/>
          <ac:spMkLst>
            <pc:docMk/>
            <pc:sldMk cId="67160810" sldId="1444"/>
            <ac:spMk id="9" creationId="{73A164E9-DFE0-4EED-9DB0-9E311A18B1DD}"/>
          </ac:spMkLst>
        </pc:spChg>
        <pc:spChg chg="add mod topLvl">
          <ac:chgData name="Hamlet Markarian" userId="4926d2b407f31d77" providerId="LiveId" clId="{EEEC791B-24D3-4C70-B5BC-6F44A4C0C734}" dt="2020-04-09T19:16:21.500" v="1010" actId="164"/>
          <ac:spMkLst>
            <pc:docMk/>
            <pc:sldMk cId="67160810" sldId="1444"/>
            <ac:spMk id="11" creationId="{86026ECE-C256-4D0B-A2E4-119E0B3A7247}"/>
          </ac:spMkLst>
        </pc:spChg>
        <pc:spChg chg="add mod topLvl">
          <ac:chgData name="Hamlet Markarian" userId="4926d2b407f31d77" providerId="LiveId" clId="{EEEC791B-24D3-4C70-B5BC-6F44A4C0C734}" dt="2020-04-09T19:16:16.516" v="1008" actId="164"/>
          <ac:spMkLst>
            <pc:docMk/>
            <pc:sldMk cId="67160810" sldId="1444"/>
            <ac:spMk id="12" creationId="{86AD61DF-BE26-44DC-837C-1B67F40B732C}"/>
          </ac:spMkLst>
        </pc:spChg>
        <pc:spChg chg="add mod topLvl">
          <ac:chgData name="Hamlet Markarian" userId="4926d2b407f31d77" providerId="LiveId" clId="{EEEC791B-24D3-4C70-B5BC-6F44A4C0C734}" dt="2020-04-09T19:16:14.620" v="1007" actId="164"/>
          <ac:spMkLst>
            <pc:docMk/>
            <pc:sldMk cId="67160810" sldId="1444"/>
            <ac:spMk id="13" creationId="{4BEE6566-C57B-4023-9079-DA722AD24272}"/>
          </ac:spMkLst>
        </pc:spChg>
        <pc:spChg chg="add mod">
          <ac:chgData name="Hamlet Markarian" userId="4926d2b407f31d77" providerId="LiveId" clId="{EEEC791B-24D3-4C70-B5BC-6F44A4C0C734}" dt="2020-04-09T19:29:34.559" v="1078" actId="20577"/>
          <ac:spMkLst>
            <pc:docMk/>
            <pc:sldMk cId="67160810" sldId="1444"/>
            <ac:spMk id="14" creationId="{DA17CE84-4D70-4894-AAEC-9D41B0A05EC6}"/>
          </ac:spMkLst>
        </pc:spChg>
        <pc:spChg chg="add del mod">
          <ac:chgData name="Hamlet Markarian" userId="4926d2b407f31d77" providerId="LiveId" clId="{EEEC791B-24D3-4C70-B5BC-6F44A4C0C734}" dt="2020-04-09T19:13:38.420" v="965" actId="478"/>
          <ac:spMkLst>
            <pc:docMk/>
            <pc:sldMk cId="67160810" sldId="1444"/>
            <ac:spMk id="15" creationId="{AB896598-360F-4991-8143-DAE301EADC4C}"/>
          </ac:spMkLst>
        </pc:spChg>
        <pc:spChg chg="add del mod">
          <ac:chgData name="Hamlet Markarian" userId="4926d2b407f31d77" providerId="LiveId" clId="{EEEC791B-24D3-4C70-B5BC-6F44A4C0C734}" dt="2020-04-09T19:13:34.644" v="964" actId="478"/>
          <ac:spMkLst>
            <pc:docMk/>
            <pc:sldMk cId="67160810" sldId="1444"/>
            <ac:spMk id="18" creationId="{1C9D63EA-860C-40A5-9819-7E550BFCDF69}"/>
          </ac:spMkLst>
        </pc:spChg>
        <pc:spChg chg="mod">
          <ac:chgData name="Hamlet Markarian" userId="4926d2b407f31d77" providerId="LiveId" clId="{EEEC791B-24D3-4C70-B5BC-6F44A4C0C734}" dt="2020-04-09T19:13:23.220" v="960" actId="1076"/>
          <ac:spMkLst>
            <pc:docMk/>
            <pc:sldMk cId="67160810" sldId="1444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19:29:41.655" v="1081" actId="20577"/>
          <ac:spMkLst>
            <pc:docMk/>
            <pc:sldMk cId="67160810" sldId="1444"/>
            <ac:spMk id="20" creationId="{CE3F595F-589F-47F3-B663-270703409D88}"/>
          </ac:spMkLst>
        </pc:spChg>
        <pc:spChg chg="add mod">
          <ac:chgData name="Hamlet Markarian" userId="4926d2b407f31d77" providerId="LiveId" clId="{EEEC791B-24D3-4C70-B5BC-6F44A4C0C734}" dt="2020-04-09T19:29:45.184" v="1084" actId="20577"/>
          <ac:spMkLst>
            <pc:docMk/>
            <pc:sldMk cId="67160810" sldId="1444"/>
            <ac:spMk id="21" creationId="{F2C3B36B-AFC2-468A-8898-EB7B70632C0A}"/>
          </ac:spMkLst>
        </pc:spChg>
        <pc:spChg chg="del">
          <ac:chgData name="Hamlet Markarian" userId="4926d2b407f31d77" providerId="LiveId" clId="{EEEC791B-24D3-4C70-B5BC-6F44A4C0C734}" dt="2020-04-09T19:09:22.284" v="886" actId="478"/>
          <ac:spMkLst>
            <pc:docMk/>
            <pc:sldMk cId="67160810" sldId="1444"/>
            <ac:spMk id="28" creationId="{26E06309-8166-418F-A84A-2A0DB997FF97}"/>
          </ac:spMkLst>
        </pc:spChg>
        <pc:grpChg chg="add del mod">
          <ac:chgData name="Hamlet Markarian" userId="4926d2b407f31d77" providerId="LiveId" clId="{EEEC791B-24D3-4C70-B5BC-6F44A4C0C734}" dt="2020-04-09T19:12:32.924" v="937" actId="165"/>
          <ac:grpSpMkLst>
            <pc:docMk/>
            <pc:sldMk cId="67160810" sldId="1444"/>
            <ac:grpSpMk id="4" creationId="{2A26398A-7521-4A84-99C6-29EBAA2751F0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5" creationId="{80F1453E-0B2A-400E-8E0D-D4C159AFAA23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6" creationId="{10D08129-8302-4887-B209-9B09A44C1649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7" creationId="{899ACB72-1FFE-4561-B634-B7E402A65A13}"/>
          </ac:grpSpMkLst>
        </pc:grpChg>
        <pc:graphicFrameChg chg="del">
          <ac:chgData name="Hamlet Markarian" userId="4926d2b407f31d77" providerId="LiveId" clId="{EEEC791B-24D3-4C70-B5BC-6F44A4C0C734}" dt="2020-04-09T19:09:20.117" v="885" actId="478"/>
          <ac:graphicFrameMkLst>
            <pc:docMk/>
            <pc:sldMk cId="67160810" sldId="1444"/>
            <ac:graphicFrameMk id="10" creationId="{D1115644-95BC-4F40-AD63-106E5DA01B65}"/>
          </ac:graphicFrameMkLst>
        </pc:graphicFrameChg>
        <pc:picChg chg="del">
          <ac:chgData name="Hamlet Markarian" userId="4926d2b407f31d77" providerId="LiveId" clId="{EEEC791B-24D3-4C70-B5BC-6F44A4C0C734}" dt="2020-04-09T19:18:20.140" v="1036" actId="478"/>
          <ac:picMkLst>
            <pc:docMk/>
            <pc:sldMk cId="67160810" sldId="1444"/>
            <ac:picMk id="17" creationId="{191D3137-BF3F-4960-9293-E870D1A89B0D}"/>
          </ac:picMkLst>
        </pc:picChg>
        <pc:picChg chg="add">
          <ac:chgData name="Hamlet Markarian" userId="4926d2b407f31d77" providerId="LiveId" clId="{EEEC791B-24D3-4C70-B5BC-6F44A4C0C734}" dt="2020-04-09T19:18:20.382" v="1037"/>
          <ac:picMkLst>
            <pc:docMk/>
            <pc:sldMk cId="67160810" sldId="1444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0:34:39.051" v="1313" actId="14100"/>
        <pc:sldMkLst>
          <pc:docMk/>
          <pc:sldMk cId="3312975176" sldId="1445"/>
        </pc:sldMkLst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3" creationId="{69143F2E-14E3-4C27-A703-D17E76B040C7}"/>
          </ac:spMkLst>
        </pc:spChg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9" creationId="{73A164E9-DFE0-4EED-9DB0-9E311A18B1DD}"/>
          </ac:spMkLst>
        </pc:spChg>
        <pc:spChg chg="mod">
          <ac:chgData name="Hamlet Markarian" userId="4926d2b407f31d77" providerId="LiveId" clId="{EEEC791B-24D3-4C70-B5BC-6F44A4C0C734}" dt="2020-04-09T20:07:19.373" v="1184" actId="6549"/>
          <ac:spMkLst>
            <pc:docMk/>
            <pc:sldMk cId="3312975176" sldId="1445"/>
            <ac:spMk id="16" creationId="{51A55428-D23F-4777-96FE-D91E0B26310D}"/>
          </ac:spMkLst>
        </pc:spChg>
        <pc:spChg chg="add mod">
          <ac:chgData name="Hamlet Markarian" userId="4926d2b407f31d77" providerId="LiveId" clId="{EEEC791B-24D3-4C70-B5BC-6F44A4C0C734}" dt="2020-04-09T20:22:37.884" v="1210" actId="1036"/>
          <ac:spMkLst>
            <pc:docMk/>
            <pc:sldMk cId="3312975176" sldId="1445"/>
            <ac:spMk id="17" creationId="{F26253F6-537A-4F07-B26E-8729EB3B13F3}"/>
          </ac:spMkLst>
        </pc:spChg>
        <pc:spChg chg="add mod">
          <ac:chgData name="Hamlet Markarian" userId="4926d2b407f31d77" providerId="LiveId" clId="{EEEC791B-24D3-4C70-B5BC-6F44A4C0C734}" dt="2020-04-09T20:28:44.325" v="1248" actId="14100"/>
          <ac:spMkLst>
            <pc:docMk/>
            <pc:sldMk cId="3312975176" sldId="1445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28:32.073" v="1245" actId="1076"/>
          <ac:spMkLst>
            <pc:docMk/>
            <pc:sldMk cId="3312975176" sldId="1445"/>
            <ac:spMk id="23" creationId="{BB5302AF-0B9D-42E8-982A-A2EEE5C04C42}"/>
          </ac:spMkLst>
        </pc:spChg>
        <pc:spChg chg="add mod">
          <ac:chgData name="Hamlet Markarian" userId="4926d2b407f31d77" providerId="LiveId" clId="{EEEC791B-24D3-4C70-B5BC-6F44A4C0C734}" dt="2020-04-09T20:33:03.902" v="1283" actId="14100"/>
          <ac:spMkLst>
            <pc:docMk/>
            <pc:sldMk cId="3312975176" sldId="1445"/>
            <ac:spMk id="26" creationId="{17B2AE47-984D-4E1B-9D11-B113DA5BC488}"/>
          </ac:spMkLst>
        </pc:spChg>
        <pc:spChg chg="add mod">
          <ac:chgData name="Hamlet Markarian" userId="4926d2b407f31d77" providerId="LiveId" clId="{EEEC791B-24D3-4C70-B5BC-6F44A4C0C734}" dt="2020-04-09T20:33:11.343" v="1286" actId="1076"/>
          <ac:spMkLst>
            <pc:docMk/>
            <pc:sldMk cId="3312975176" sldId="1445"/>
            <ac:spMk id="27" creationId="{604D6084-6E2D-4DA3-A487-75AE4C577068}"/>
          </ac:spMkLst>
        </pc:spChg>
        <pc:spChg chg="add mod">
          <ac:chgData name="Hamlet Markarian" userId="4926d2b407f31d77" providerId="LiveId" clId="{EEEC791B-24D3-4C70-B5BC-6F44A4C0C734}" dt="2020-04-09T20:33:13.734" v="1287" actId="14100"/>
          <ac:spMkLst>
            <pc:docMk/>
            <pc:sldMk cId="3312975176" sldId="1445"/>
            <ac:spMk id="29" creationId="{5C13C71F-0CF0-47FF-B203-782B4CE172AC}"/>
          </ac:spMkLst>
        </pc:spChg>
        <pc:spChg chg="add mod">
          <ac:chgData name="Hamlet Markarian" userId="4926d2b407f31d77" providerId="LiveId" clId="{EEEC791B-24D3-4C70-B5BC-6F44A4C0C734}" dt="2020-04-09T20:34:11.723" v="1301" actId="14100"/>
          <ac:spMkLst>
            <pc:docMk/>
            <pc:sldMk cId="3312975176" sldId="1445"/>
            <ac:spMk id="30" creationId="{631E916F-B9B4-4C1E-8B2C-FA2AE384A4E4}"/>
          </ac:spMkLst>
        </pc:spChg>
        <pc:spChg chg="add mod">
          <ac:chgData name="Hamlet Markarian" userId="4926d2b407f31d77" providerId="LiveId" clId="{EEEC791B-24D3-4C70-B5BC-6F44A4C0C734}" dt="2020-04-09T20:34:39.051" v="1313" actId="14100"/>
          <ac:spMkLst>
            <pc:docMk/>
            <pc:sldMk cId="3312975176" sldId="1445"/>
            <ac:spMk id="32" creationId="{D53B1856-40A5-4DA8-8A1B-F3CFB52E1105}"/>
          </ac:spMkLst>
        </pc:s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5" creationId="{80F1453E-0B2A-400E-8E0D-D4C159AFAA23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6" creationId="{10D08129-8302-4887-B209-9B09A44C1649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7" creationId="{899ACB72-1FFE-4561-B634-B7E402A65A13}"/>
          </ac:grpSpMkLst>
        </pc:grpChg>
        <pc:picChg chg="mod">
          <ac:chgData name="Hamlet Markarian" userId="4926d2b407f31d77" providerId="LiveId" clId="{EEEC791B-24D3-4C70-B5BC-6F44A4C0C734}" dt="2020-04-09T20:00:37.057" v="1123" actId="207"/>
          <ac:picMkLst>
            <pc:docMk/>
            <pc:sldMk cId="3312975176" sldId="1445"/>
            <ac:picMk id="22" creationId="{6EC43757-C97F-41D2-9E16-7785831773E6}"/>
          </ac:picMkLst>
        </pc:picChg>
        <pc:picChg chg="add mod">
          <ac:chgData name="Hamlet Markarian" userId="4926d2b407f31d77" providerId="LiveId" clId="{EEEC791B-24D3-4C70-B5BC-6F44A4C0C734}" dt="2020-04-09T20:29:31.495" v="1250" actId="207"/>
          <ac:picMkLst>
            <pc:docMk/>
            <pc:sldMk cId="3312975176" sldId="1445"/>
            <ac:picMk id="24" creationId="{85494F66-867E-4000-B1A4-74B959DF89CA}"/>
          </ac:picMkLst>
        </pc:picChg>
        <pc:picChg chg="add mod">
          <ac:chgData name="Hamlet Markarian" userId="4926d2b407f31d77" providerId="LiveId" clId="{EEEC791B-24D3-4C70-B5BC-6F44A4C0C734}" dt="2020-04-09T20:28:41.731" v="1247" actId="1076"/>
          <ac:picMkLst>
            <pc:docMk/>
            <pc:sldMk cId="3312975176" sldId="1445"/>
            <ac:picMk id="25" creationId="{01940D3D-FAD7-4A66-98A3-91AA018EDB2E}"/>
          </ac:picMkLst>
        </pc:picChg>
        <pc:picChg chg="add mod">
          <ac:chgData name="Hamlet Markarian" userId="4926d2b407f31d77" providerId="LiveId" clId="{EEEC791B-24D3-4C70-B5BC-6F44A4C0C734}" dt="2020-04-09T20:33:11.343" v="1286" actId="1076"/>
          <ac:picMkLst>
            <pc:docMk/>
            <pc:sldMk cId="3312975176" sldId="1445"/>
            <ac:picMk id="28" creationId="{19A16CC9-6004-48CC-909E-E5A63138AD36}"/>
          </ac:picMkLst>
        </pc:picChg>
        <pc:picChg chg="add mod">
          <ac:chgData name="Hamlet Markarian" userId="4926d2b407f31d77" providerId="LiveId" clId="{EEEC791B-24D3-4C70-B5BC-6F44A4C0C734}" dt="2020-04-09T20:33:32.682" v="1288" actId="571"/>
          <ac:picMkLst>
            <pc:docMk/>
            <pc:sldMk cId="3312975176" sldId="1445"/>
            <ac:picMk id="31" creationId="{DAAB7DCB-7156-48DA-9DAE-0A73F65E4BDC}"/>
          </ac:picMkLst>
        </pc:picChg>
      </pc:sldChg>
      <pc:sldChg chg="addSp delSp modSp add">
        <pc:chgData name="Hamlet Markarian" userId="4926d2b407f31d77" providerId="LiveId" clId="{EEEC791B-24D3-4C70-B5BC-6F44A4C0C734}" dt="2020-04-09T22:07:14.857" v="2263"/>
        <pc:sldMkLst>
          <pc:docMk/>
          <pc:sldMk cId="877979776" sldId="1446"/>
        </pc:sldMkLst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17" creationId="{F26253F6-537A-4F07-B26E-8729EB3B13F3}"/>
          </ac:spMkLst>
        </pc:spChg>
        <pc:spChg chg="mod">
          <ac:chgData name="Hamlet Markarian" userId="4926d2b407f31d77" providerId="LiveId" clId="{EEEC791B-24D3-4C70-B5BC-6F44A4C0C734}" dt="2020-04-09T20:36:15.572" v="1320" actId="1036"/>
          <ac:spMkLst>
            <pc:docMk/>
            <pc:sldMk cId="877979776" sldId="1446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39:46.036" v="1484" actId="12789"/>
          <ac:spMkLst>
            <pc:docMk/>
            <pc:sldMk cId="877979776" sldId="1446"/>
            <ac:spMk id="20" creationId="{A6C01E31-A6E5-44BD-BD71-4D85E68D751E}"/>
          </ac:spMkLst>
        </pc:spChg>
        <pc:spChg chg="add mod">
          <ac:chgData name="Hamlet Markarian" userId="4926d2b407f31d77" providerId="LiveId" clId="{EEEC791B-24D3-4C70-B5BC-6F44A4C0C734}" dt="2020-04-09T20:41:33.588" v="1511" actId="14100"/>
          <ac:spMkLst>
            <pc:docMk/>
            <pc:sldMk cId="877979776" sldId="1446"/>
            <ac:spMk id="21" creationId="{7B93F637-848B-42C9-A111-6E826ED06BCD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3" creationId="{BB5302AF-0B9D-42E8-982A-A2EEE5C04C42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6" creationId="{17B2AE47-984D-4E1B-9D11-B113DA5BC48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7" creationId="{604D6084-6E2D-4DA3-A487-75AE4C57706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9" creationId="{5C13C71F-0CF0-47FF-B203-782B4CE172AC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0" creationId="{631E916F-B9B4-4C1E-8B2C-FA2AE384A4E4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2" creationId="{D53B1856-40A5-4DA8-8A1B-F3CFB52E1105}"/>
          </ac:spMkLst>
        </pc:spChg>
        <pc:spChg chg="add mod">
          <ac:chgData name="Hamlet Markarian" userId="4926d2b407f31d77" providerId="LiveId" clId="{EEEC791B-24D3-4C70-B5BC-6F44A4C0C734}" dt="2020-04-09T20:40:06.109" v="1490" actId="14100"/>
          <ac:spMkLst>
            <pc:docMk/>
            <pc:sldMk cId="877979776" sldId="1446"/>
            <ac:spMk id="33" creationId="{4E2A0716-B2AE-4A15-A07F-48D4D4E09B3F}"/>
          </ac:spMkLst>
        </pc:spChg>
        <pc:spChg chg="add mod">
          <ac:chgData name="Hamlet Markarian" userId="4926d2b407f31d77" providerId="LiveId" clId="{EEEC791B-24D3-4C70-B5BC-6F44A4C0C734}" dt="2020-04-09T20:59:11.174" v="1700" actId="207"/>
          <ac:spMkLst>
            <pc:docMk/>
            <pc:sldMk cId="877979776" sldId="1446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0:41:31.254" v="1510" actId="14100"/>
          <ac:spMkLst>
            <pc:docMk/>
            <pc:sldMk cId="877979776" sldId="1446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0:42:20.062" v="1529" actId="20577"/>
          <ac:spMkLst>
            <pc:docMk/>
            <pc:sldMk cId="877979776" sldId="1446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2:07:14.857" v="2263"/>
          <ac:spMkLst>
            <pc:docMk/>
            <pc:sldMk cId="877979776" sldId="1446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0:44:03.529" v="1558" actId="1076"/>
          <ac:spMkLst>
            <pc:docMk/>
            <pc:sldMk cId="877979776" sldId="1446"/>
            <ac:spMk id="43" creationId="{28F3836A-8EDA-427F-AC2E-839525D85EC6}"/>
          </ac:spMkLst>
        </pc:spChg>
        <pc:spChg chg="add mod">
          <ac:chgData name="Hamlet Markarian" userId="4926d2b407f31d77" providerId="LiveId" clId="{EEEC791B-24D3-4C70-B5BC-6F44A4C0C734}" dt="2020-04-09T20:45:48.548" v="1569" actId="6549"/>
          <ac:spMkLst>
            <pc:docMk/>
            <pc:sldMk cId="877979776" sldId="1446"/>
            <ac:spMk id="45" creationId="{304163F8-3533-4181-9D13-AE532EB75F30}"/>
          </ac:spMkLst>
        </pc:spChg>
        <pc:spChg chg="add mod">
          <ac:chgData name="Hamlet Markarian" userId="4926d2b407f31d77" providerId="LiveId" clId="{EEEC791B-24D3-4C70-B5BC-6F44A4C0C734}" dt="2020-04-09T20:46:21.739" v="1571"/>
          <ac:spMkLst>
            <pc:docMk/>
            <pc:sldMk cId="877979776" sldId="1446"/>
            <ac:spMk id="46" creationId="{04673BBF-966B-4DE7-AA2A-DF2CA7803AD0}"/>
          </ac:spMkLst>
        </pc:sp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4" creationId="{85494F66-867E-4000-B1A4-74B959DF89CA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5" creationId="{01940D3D-FAD7-4A66-98A3-91AA018EDB2E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8" creationId="{19A16CC9-6004-48CC-909E-E5A63138AD36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31" creationId="{DAAB7DCB-7156-48DA-9DAE-0A73F65E4BDC}"/>
          </ac:picMkLst>
        </pc:picChg>
        <pc:picChg chg="add mod">
          <ac:chgData name="Hamlet Markarian" userId="4926d2b407f31d77" providerId="LiveId" clId="{EEEC791B-24D3-4C70-B5BC-6F44A4C0C734}" dt="2020-04-09T20:43:53.473" v="1555" actId="1076"/>
          <ac:picMkLst>
            <pc:docMk/>
            <pc:sldMk cId="877979776" sldId="1446"/>
            <ac:picMk id="42" creationId="{C05AB0AC-2C07-4EC1-83B5-282F3F875764}"/>
          </ac:picMkLst>
        </pc:picChg>
        <pc:picChg chg="add mod">
          <ac:chgData name="Hamlet Markarian" userId="4926d2b407f31d77" providerId="LiveId" clId="{EEEC791B-24D3-4C70-B5BC-6F44A4C0C734}" dt="2020-04-09T20:44:38.334" v="1563" actId="1076"/>
          <ac:picMkLst>
            <pc:docMk/>
            <pc:sldMk cId="877979776" sldId="1446"/>
            <ac:picMk id="44" creationId="{1D669D28-1271-409D-B36C-B394909F5F0C}"/>
          </ac:picMkLst>
        </pc:picChg>
        <pc:cxnChg chg="add mod">
          <ac:chgData name="Hamlet Markarian" userId="4926d2b407f31d77" providerId="LiveId" clId="{EEEC791B-24D3-4C70-B5BC-6F44A4C0C734}" dt="2020-04-09T20:40:06.109" v="1490" actId="14100"/>
          <ac:cxnSpMkLst>
            <pc:docMk/>
            <pc:sldMk cId="877979776" sldId="1446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0:42:58.337" v="1549" actId="108"/>
          <ac:cxnSpMkLst>
            <pc:docMk/>
            <pc:sldMk cId="877979776" sldId="1446"/>
            <ac:cxnSpMk id="12" creationId="{41E851B3-F7A8-491D-A111-F56CA355BC18}"/>
          </ac:cxnSpMkLst>
        </pc:cxnChg>
        <pc:cxnChg chg="add mod">
          <ac:chgData name="Hamlet Markarian" userId="4926d2b407f31d77" providerId="LiveId" clId="{EEEC791B-24D3-4C70-B5BC-6F44A4C0C734}" dt="2020-04-09T20:40:52.109" v="1500" actId="14100"/>
          <ac:cxnSpMkLst>
            <pc:docMk/>
            <pc:sldMk cId="877979776" sldId="1446"/>
            <ac:cxnSpMk id="35" creationId="{A277E83E-F2C1-44BD-AF83-88AD8DA7BC5E}"/>
          </ac:cxnSpMkLst>
        </pc:cxnChg>
        <pc:cxnChg chg="add del mod">
          <ac:chgData name="Hamlet Markarian" userId="4926d2b407f31d77" providerId="LiveId" clId="{EEEC791B-24D3-4C70-B5BC-6F44A4C0C734}" dt="2020-04-09T20:42:47.844" v="1547" actId="478"/>
          <ac:cxnSpMkLst>
            <pc:docMk/>
            <pc:sldMk cId="877979776" sldId="1446"/>
            <ac:cxnSpMk id="39" creationId="{77AEAC3D-8F94-45CE-9311-D4A72442B4E3}"/>
          </ac:cxnSpMkLst>
        </pc:cxnChg>
        <pc:cxnChg chg="add mod">
          <ac:chgData name="Hamlet Markarian" userId="4926d2b407f31d77" providerId="LiveId" clId="{EEEC791B-24D3-4C70-B5BC-6F44A4C0C734}" dt="2020-04-09T20:43:10.647" v="1553" actId="14100"/>
          <ac:cxnSpMkLst>
            <pc:docMk/>
            <pc:sldMk cId="877979776" sldId="1446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0:46:44.134" v="1574" actId="14100"/>
          <ac:cxnSpMkLst>
            <pc:docMk/>
            <pc:sldMk cId="877979776" sldId="1446"/>
            <ac:cxnSpMk id="47" creationId="{CA2E0C77-7D63-46FB-A4A0-4819B3BB6D4F}"/>
          </ac:cxnSpMkLst>
        </pc:cxnChg>
        <pc:cxnChg chg="add mod">
          <ac:chgData name="Hamlet Markarian" userId="4926d2b407f31d77" providerId="LiveId" clId="{EEEC791B-24D3-4C70-B5BC-6F44A4C0C734}" dt="2020-04-09T20:47:43.418" v="1590" actId="692"/>
          <ac:cxnSpMkLst>
            <pc:docMk/>
            <pc:sldMk cId="877979776" sldId="1446"/>
            <ac:cxnSpMk id="50" creationId="{ED39A378-12CC-41EA-92F4-5000D224C76F}"/>
          </ac:cxnSpMkLst>
        </pc:cxnChg>
      </pc:sldChg>
      <pc:sldChg chg="addSp delSp modSp add">
        <pc:chgData name="Hamlet Markarian" userId="4926d2b407f31d77" providerId="LiveId" clId="{EEEC791B-24D3-4C70-B5BC-6F44A4C0C734}" dt="2020-04-09T23:33:40.966" v="3309" actId="1076"/>
        <pc:sldMkLst>
          <pc:docMk/>
          <pc:sldMk cId="486477403" sldId="1447"/>
        </pc:sldMkLst>
        <pc:spChg chg="add mod ord">
          <ac:chgData name="Hamlet Markarian" userId="4926d2b407f31d77" providerId="LiveId" clId="{EEEC791B-24D3-4C70-B5BC-6F44A4C0C734}" dt="2020-04-09T23:30:25.997" v="3303" actId="207"/>
          <ac:spMkLst>
            <pc:docMk/>
            <pc:sldMk cId="486477403" sldId="1447"/>
            <ac:spMk id="6" creationId="{4236C1DE-9484-44A7-AB46-D9309C08454F}"/>
          </ac:spMkLst>
        </pc:spChg>
        <pc:spChg chg="ord">
          <ac:chgData name="Hamlet Markarian" userId="4926d2b407f31d77" providerId="LiveId" clId="{EEEC791B-24D3-4C70-B5BC-6F44A4C0C734}" dt="2020-04-09T23:19:25.165" v="3057" actId="167"/>
          <ac:spMkLst>
            <pc:docMk/>
            <pc:sldMk cId="486477403" sldId="1447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23:28:26.843" v="3259" actId="1076"/>
          <ac:spMkLst>
            <pc:docMk/>
            <pc:sldMk cId="486477403" sldId="1447"/>
            <ac:spMk id="20" creationId="{A6C01E31-A6E5-44BD-BD71-4D85E68D751E}"/>
          </ac:spMkLst>
        </pc:spChg>
        <pc:spChg chg="mod">
          <ac:chgData name="Hamlet Markarian" userId="4926d2b407f31d77" providerId="LiveId" clId="{EEEC791B-24D3-4C70-B5BC-6F44A4C0C734}" dt="2020-04-09T20:49:08.855" v="1602" actId="1076"/>
          <ac:spMkLst>
            <pc:docMk/>
            <pc:sldMk cId="486477403" sldId="1447"/>
            <ac:spMk id="21" creationId="{7B93F637-848B-42C9-A111-6E826ED06BCD}"/>
          </ac:spMkLst>
        </pc:spChg>
        <pc:spChg chg="add del mod">
          <ac:chgData name="Hamlet Markarian" userId="4926d2b407f31d77" providerId="LiveId" clId="{EEEC791B-24D3-4C70-B5BC-6F44A4C0C734}" dt="2020-04-09T23:19:28.170" v="3058" actId="478"/>
          <ac:spMkLst>
            <pc:docMk/>
            <pc:sldMk cId="486477403" sldId="1447"/>
            <ac:spMk id="28" creationId="{198EC887-FA96-49F8-BBCC-57BA2491262B}"/>
          </ac:spMkLst>
        </pc:spChg>
        <pc:spChg chg="add del mod">
          <ac:chgData name="Hamlet Markarian" userId="4926d2b407f31d77" providerId="LiveId" clId="{EEEC791B-24D3-4C70-B5BC-6F44A4C0C734}" dt="2020-04-09T23:23:37.602" v="3180" actId="478"/>
          <ac:spMkLst>
            <pc:docMk/>
            <pc:sldMk cId="486477403" sldId="1447"/>
            <ac:spMk id="30" creationId="{A7CD6C90-C72C-401B-9949-8155F3E7EC51}"/>
          </ac:spMkLst>
        </pc:spChg>
        <pc:spChg chg="add del mod">
          <ac:chgData name="Hamlet Markarian" userId="4926d2b407f31d77" providerId="LiveId" clId="{EEEC791B-24D3-4C70-B5BC-6F44A4C0C734}" dt="2020-04-09T22:16:36.219" v="2461" actId="478"/>
          <ac:spMkLst>
            <pc:docMk/>
            <pc:sldMk cId="486477403" sldId="1447"/>
            <ac:spMk id="31" creationId="{FE97DBA5-A447-44CC-B541-BF2D3D4FB7F6}"/>
          </ac:spMkLst>
        </pc:spChg>
        <pc:spChg chg="add del mod">
          <ac:chgData name="Hamlet Markarian" userId="4926d2b407f31d77" providerId="LiveId" clId="{EEEC791B-24D3-4C70-B5BC-6F44A4C0C734}" dt="2020-04-09T22:16:32.091" v="2458" actId="478"/>
          <ac:spMkLst>
            <pc:docMk/>
            <pc:sldMk cId="486477403" sldId="1447"/>
            <ac:spMk id="32" creationId="{13C6328A-8048-40E7-BC67-D191525A50E9}"/>
          </ac:spMkLst>
        </pc:spChg>
        <pc:spChg chg="add mod">
          <ac:chgData name="Hamlet Markarian" userId="4926d2b407f31d77" providerId="LiveId" clId="{EEEC791B-24D3-4C70-B5BC-6F44A4C0C734}" dt="2020-04-09T22:10:38.654" v="2283" actId="20577"/>
          <ac:spMkLst>
            <pc:docMk/>
            <pc:sldMk cId="486477403" sldId="1447"/>
            <ac:spMk id="33" creationId="{10FA31F3-9497-4421-B428-EA229692A88B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3" creationId="{4E2A0716-B2AE-4A15-A07F-48D4D4E09B3F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2:10:44.599" v="2286" actId="20577"/>
          <ac:spMkLst>
            <pc:docMk/>
            <pc:sldMk cId="486477403" sldId="1447"/>
            <ac:spMk id="34" creationId="{68CD2E5D-0C77-4B09-BA29-A359B87F12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3:29:26.774" v="3299" actId="20577"/>
          <ac:spMkLst>
            <pc:docMk/>
            <pc:sldMk cId="486477403" sldId="1447"/>
            <ac:spMk id="36" creationId="{B19436BE-2826-4A56-AAB4-48C3B61BC89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37" creationId="{C9FE6DE7-1E34-4243-BCF5-FE502A3E14E7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3:30:12.686" v="3302" actId="1076"/>
          <ac:spMkLst>
            <pc:docMk/>
            <pc:sldMk cId="486477403" sldId="1447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42" creationId="{EC4ED968-C755-4C12-AA2A-339A7F0E7D2B}"/>
          </ac:spMkLst>
        </pc:spChg>
        <pc:spChg chg="add del mod">
          <ac:chgData name="Hamlet Markarian" userId="4926d2b407f31d77" providerId="LiveId" clId="{EEEC791B-24D3-4C70-B5BC-6F44A4C0C734}" dt="2020-04-09T23:16:54.994" v="3032" actId="478"/>
          <ac:spMkLst>
            <pc:docMk/>
            <pc:sldMk cId="486477403" sldId="1447"/>
            <ac:spMk id="43" creationId="{242F9784-4A11-4F84-BB07-33F4657472A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3" creationId="{28F3836A-8EDA-427F-AC2E-839525D85EC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5" creationId="{304163F8-3533-4181-9D13-AE532EB75F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6" creationId="{04673BBF-966B-4DE7-AA2A-DF2CA7803AD0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50" creationId="{DBE90ABF-A697-4126-A920-3EDA245428C4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1" creationId="{DD415939-E10A-4723-8B70-1963D8ADB8B2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2" creationId="{D66B2B15-51EF-4F77-BE50-C26C38995039}"/>
          </ac:spMkLst>
        </pc:spChg>
        <pc:spChg chg="add del mo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3" creationId="{89390F02-4D2B-4F3E-95F2-86585A3D1BB5}"/>
          </ac:spMkLst>
        </pc:spChg>
        <pc:spChg chg="add mod">
          <ac:chgData name="Hamlet Markarian" userId="4926d2b407f31d77" providerId="LiveId" clId="{EEEC791B-24D3-4C70-B5BC-6F44A4C0C734}" dt="2020-04-09T23:29:31.072" v="3300"/>
          <ac:spMkLst>
            <pc:docMk/>
            <pc:sldMk cId="486477403" sldId="1447"/>
            <ac:spMk id="55" creationId="{830DAE94-A837-44C2-BF27-BBF3ACD6486A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56" creationId="{7B49483E-D68B-432D-875E-E2C0E49FCCE4}"/>
          </ac:spMkLst>
        </pc:spChg>
        <pc:spChg chg="add del mod">
          <ac:chgData name="Hamlet Markarian" userId="4926d2b407f31d77" providerId="LiveId" clId="{EEEC791B-24D3-4C70-B5BC-6F44A4C0C734}" dt="2020-04-09T23:25:02.866" v="3206" actId="478"/>
          <ac:spMkLst>
            <pc:docMk/>
            <pc:sldMk cId="486477403" sldId="1447"/>
            <ac:spMk id="58" creationId="{A02E0562-F30C-485D-99AD-BD0184CCBFAA}"/>
          </ac:spMkLst>
        </pc:spChg>
        <pc:spChg chg="add del mod">
          <ac:chgData name="Hamlet Markarian" userId="4926d2b407f31d77" providerId="LiveId" clId="{EEEC791B-24D3-4C70-B5BC-6F44A4C0C734}" dt="2020-04-09T22:16:19.531" v="2454" actId="478"/>
          <ac:spMkLst>
            <pc:docMk/>
            <pc:sldMk cId="486477403" sldId="1447"/>
            <ac:spMk id="60" creationId="{0896C738-66D5-47A1-89FF-65A0A007FA86}"/>
          </ac:spMkLst>
        </pc:spChg>
        <pc:spChg chg="add mod ord">
          <ac:chgData name="Hamlet Markarian" userId="4926d2b407f31d77" providerId="LiveId" clId="{EEEC791B-24D3-4C70-B5BC-6F44A4C0C734}" dt="2020-04-09T23:27:14.828" v="3249" actId="14100"/>
          <ac:spMkLst>
            <pc:docMk/>
            <pc:sldMk cId="486477403" sldId="1447"/>
            <ac:spMk id="62" creationId="{A4E74D0C-8F27-48EF-9484-BCDBC90FD356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73" creationId="{06C174CD-ED38-4F8B-8FE9-AA112E7E6AC5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4" creationId="{B87EC0A5-1AD4-4567-998D-2BDB484D1AEF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5" creationId="{482A8E91-E435-413B-A1C1-6EB9D9223288}"/>
          </ac:spMkLst>
        </pc:spChg>
        <pc:picChg chg="del">
          <ac:chgData name="Hamlet Markarian" userId="4926d2b407f31d77" providerId="LiveId" clId="{EEEC791B-24D3-4C70-B5BC-6F44A4C0C734}" dt="2020-04-09T20:48:31.505" v="1593" actId="478"/>
          <ac:picMkLst>
            <pc:docMk/>
            <pc:sldMk cId="486477403" sldId="1447"/>
            <ac:picMk id="42" creationId="{C05AB0AC-2C07-4EC1-83B5-282F3F875764}"/>
          </ac:picMkLst>
        </pc:picChg>
        <pc:picChg chg="mod">
          <ac:chgData name="Hamlet Markarian" userId="4926d2b407f31d77" providerId="LiveId" clId="{EEEC791B-24D3-4C70-B5BC-6F44A4C0C734}" dt="2020-04-09T20:49:05.219" v="1601" actId="1038"/>
          <ac:picMkLst>
            <pc:docMk/>
            <pc:sldMk cId="486477403" sldId="1447"/>
            <ac:picMk id="44" creationId="{1D669D28-1271-409D-B36C-B394909F5F0C}"/>
          </ac:picMkLst>
        </pc:picChg>
        <pc:picChg chg="add mod">
          <ac:chgData name="Hamlet Markarian" userId="4926d2b407f31d77" providerId="LiveId" clId="{EEEC791B-24D3-4C70-B5BC-6F44A4C0C734}" dt="2020-04-09T23:28:44.895" v="3260" actId="571"/>
          <ac:picMkLst>
            <pc:docMk/>
            <pc:sldMk cId="486477403" sldId="1447"/>
            <ac:picMk id="101" creationId="{FD8E7FC9-C155-4040-AC3B-58FDDA1248CA}"/>
          </ac:picMkLst>
        </pc:picChg>
        <pc:picChg chg="add mod">
          <ac:chgData name="Hamlet Markarian" userId="4926d2b407f31d77" providerId="LiveId" clId="{EEEC791B-24D3-4C70-B5BC-6F44A4C0C734}" dt="2020-04-09T23:28:47.926" v="3261" actId="571"/>
          <ac:picMkLst>
            <pc:docMk/>
            <pc:sldMk cId="486477403" sldId="1447"/>
            <ac:picMk id="102" creationId="{ACBE27B6-9A7F-447C-8D3B-2CEBA9254FED}"/>
          </ac:picMkLst>
        </pc:picChg>
        <pc:cxnChg chg="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4" creationId="{FA3255B5-1133-4272-8888-35A3FE770B0A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12" creationId="{41E851B3-F7A8-491D-A111-F56CA355BC18}"/>
          </ac:cxnSpMkLst>
        </pc:cxnChg>
        <pc:cxnChg chg="add del mod">
          <ac:chgData name="Hamlet Markarian" userId="4926d2b407f31d77" providerId="LiveId" clId="{EEEC791B-24D3-4C70-B5BC-6F44A4C0C734}" dt="2020-04-09T23:19:03.786" v="3052" actId="478"/>
          <ac:cxnSpMkLst>
            <pc:docMk/>
            <pc:sldMk cId="486477403" sldId="1447"/>
            <ac:cxnSpMk id="24" creationId="{F837F75C-9379-4DB5-A9F7-191EE678D1B1}"/>
          </ac:cxnSpMkLst>
        </pc:cxnChg>
        <pc:cxnChg chg="add del mod">
          <ac:chgData name="Hamlet Markarian" userId="4926d2b407f31d77" providerId="LiveId" clId="{EEEC791B-24D3-4C70-B5BC-6F44A4C0C734}" dt="2020-04-09T23:18:50.682" v="3049" actId="478"/>
          <ac:cxnSpMkLst>
            <pc:docMk/>
            <pc:sldMk cId="486477403" sldId="1447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26" creationId="{520C1C0D-5D1D-447F-B373-0303EAE02E70}"/>
          </ac:cxnSpMkLst>
        </pc:cxnChg>
        <pc:cxnChg chg="add del">
          <ac:chgData name="Hamlet Markarian" userId="4926d2b407f31d77" providerId="LiveId" clId="{EEEC791B-24D3-4C70-B5BC-6F44A4C0C734}" dt="2020-04-09T22:11:14.139" v="2310"/>
          <ac:cxnSpMkLst>
            <pc:docMk/>
            <pc:sldMk cId="486477403" sldId="1447"/>
            <ac:cxnSpMk id="35" creationId="{1291DA82-0781-4918-AAF4-84EC0AA6446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35" creationId="{A277E83E-F2C1-44BD-AF83-88AD8DA7BC5E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38" creationId="{43299876-D49F-44BC-8C68-2BC403479414}"/>
          </ac:cxnSpMkLst>
        </pc:cxnChg>
        <pc:cxnChg chg="add del mod">
          <ac:chgData name="Hamlet Markarian" userId="4926d2b407f31d77" providerId="LiveId" clId="{EEEC791B-24D3-4C70-B5BC-6F44A4C0C734}" dt="2020-04-09T22:16:34.250" v="2459" actId="478"/>
          <ac:cxnSpMkLst>
            <pc:docMk/>
            <pc:sldMk cId="486477403" sldId="1447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45" creationId="{F2AF6090-515D-460C-A7CC-45E4069B0655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7" creationId="{CA2E0C77-7D63-46FB-A4A0-4819B3BB6D4F}"/>
          </ac:cxnSpMkLst>
        </pc:cxnChg>
        <pc:cxnChg chg="add del mod">
          <ac:chgData name="Hamlet Markarian" userId="4926d2b407f31d77" providerId="LiveId" clId="{EEEC791B-24D3-4C70-B5BC-6F44A4C0C734}" dt="2020-04-09T22:16:27.683" v="2456" actId="478"/>
          <ac:cxnSpMkLst>
            <pc:docMk/>
            <pc:sldMk cId="486477403" sldId="1447"/>
            <ac:cxnSpMk id="49" creationId="{82788146-84F7-48E9-A03A-35E9A4ECFAF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50" creationId="{ED39A378-12CC-41EA-92F4-5000D224C76F}"/>
          </ac:cxnSpMkLst>
        </pc:cxnChg>
        <pc:cxnChg chg="add del mod">
          <ac:chgData name="Hamlet Markarian" userId="4926d2b407f31d77" providerId="LiveId" clId="{EEEC791B-24D3-4C70-B5BC-6F44A4C0C734}" dt="2020-04-09T23:16:58.666" v="3033" actId="478"/>
          <ac:cxnSpMkLst>
            <pc:docMk/>
            <pc:sldMk cId="486477403" sldId="1447"/>
            <ac:cxnSpMk id="54" creationId="{1A15089D-B840-409A-BDA3-5CEA11656868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57" creationId="{17FB52B9-71F0-4027-B8A6-BF4131FF94E1}"/>
          </ac:cxnSpMkLst>
        </pc:cxnChg>
        <pc:cxnChg chg="add del mod">
          <ac:chgData name="Hamlet Markarian" userId="4926d2b407f31d77" providerId="LiveId" clId="{EEEC791B-24D3-4C70-B5BC-6F44A4C0C734}" dt="2020-04-09T23:22:03.434" v="3158" actId="478"/>
          <ac:cxnSpMkLst>
            <pc:docMk/>
            <pc:sldMk cId="486477403" sldId="1447"/>
            <ac:cxnSpMk id="59" creationId="{D5C8F140-EA8E-47F0-8646-B297FF5898B4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60" creationId="{D4FDDE72-799F-42D6-9328-EB5FD9458CC6}"/>
          </ac:cxnSpMkLst>
        </pc:cxnChg>
        <pc:cxnChg chg="add del mod">
          <ac:chgData name="Hamlet Markarian" userId="4926d2b407f31d77" providerId="LiveId" clId="{EEEC791B-24D3-4C70-B5BC-6F44A4C0C734}" dt="2020-04-09T23:22:04.654" v="3159" actId="478"/>
          <ac:cxnSpMkLst>
            <pc:docMk/>
            <pc:sldMk cId="486477403" sldId="1447"/>
            <ac:cxnSpMk id="61" creationId="{97D1C22A-3ACF-4F03-88CC-14CEFD48E879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64" creationId="{87BCC540-E046-4BCA-BB4C-6BA628FC1CD1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69" creationId="{6EF4FDFA-C4BD-4185-B8AD-924F78660745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76" creationId="{C2599569-1C11-47BE-9568-76C9428CF3DF}"/>
          </ac:cxnSpMkLst>
        </pc:cxnChg>
      </pc:sldChg>
      <pc:sldChg chg="addSp delSp modSp add del">
        <pc:chgData name="Hamlet Markarian" userId="4926d2b407f31d77" providerId="LiveId" clId="{EEEC791B-24D3-4C70-B5BC-6F44A4C0C734}" dt="2020-04-09T22:19:26.188" v="2481" actId="2696"/>
        <pc:sldMkLst>
          <pc:docMk/>
          <pc:sldMk cId="1295272826" sldId="1448"/>
        </pc:sldMkLst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6" creationId="{4236C1DE-9484-44A7-AB46-D9309C08454F}"/>
          </ac:spMkLst>
        </pc:spChg>
        <pc:spChg chg="add del mod">
          <ac:chgData name="Hamlet Markarian" userId="4926d2b407f31d77" providerId="LiveId" clId="{EEEC791B-24D3-4C70-B5BC-6F44A4C0C734}" dt="2020-04-09T21:01:00.164" v="1727" actId="478"/>
          <ac:spMkLst>
            <pc:docMk/>
            <pc:sldMk cId="1295272826" sldId="1448"/>
            <ac:spMk id="9" creationId="{D9CB22D1-D8F6-4FB7-886D-96504C1D335B}"/>
          </ac:spMkLst>
        </pc:spChg>
        <pc:spChg chg="mod">
          <ac:chgData name="Hamlet Markarian" userId="4926d2b407f31d77" providerId="LiveId" clId="{EEEC791B-24D3-4C70-B5BC-6F44A4C0C734}" dt="2020-04-09T20:56:07.162" v="1675" actId="20577"/>
          <ac:spMkLst>
            <pc:docMk/>
            <pc:sldMk cId="1295272826" sldId="1448"/>
            <ac:spMk id="18" creationId="{175E7200-6738-4807-9933-95B8A89DCB86}"/>
          </ac:spMkLst>
        </pc:spChg>
        <pc:spChg chg="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0" creationId="{A6C01E31-A6E5-44BD-BD71-4D85E68D751E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1" creationId="{7B93F637-848B-42C9-A111-6E826ED06BCD}"/>
          </ac:spMkLst>
        </pc:spChg>
        <pc:spChg chg="add">
          <ac:chgData name="Hamlet Markarian" userId="4926d2b407f31d77" providerId="LiveId" clId="{EEEC791B-24D3-4C70-B5BC-6F44A4C0C734}" dt="2020-04-09T20:56:45.440" v="1681"/>
          <ac:spMkLst>
            <pc:docMk/>
            <pc:sldMk cId="1295272826" sldId="1448"/>
            <ac:spMk id="23" creationId="{510FDDDD-D783-42B8-A113-47F5B2457734}"/>
          </ac:spMkLst>
        </pc:spChg>
        <pc:spChg chg="add mod">
          <ac:chgData name="Hamlet Markarian" userId="4926d2b407f31d77" providerId="LiveId" clId="{EEEC791B-24D3-4C70-B5BC-6F44A4C0C734}" dt="2020-04-09T21:03:24.663" v="1747" actId="20577"/>
          <ac:spMkLst>
            <pc:docMk/>
            <pc:sldMk cId="1295272826" sldId="1448"/>
            <ac:spMk id="24" creationId="{17ABB154-ADE1-4C63-BB7D-EBB20C4B0016}"/>
          </ac:spMkLst>
        </pc:spChg>
        <pc:spChg chg="add mod">
          <ac:chgData name="Hamlet Markarian" userId="4926d2b407f31d77" providerId="LiveId" clId="{EEEC791B-24D3-4C70-B5BC-6F44A4C0C734}" dt="2020-04-09T20:58:06.230" v="1688" actId="20577"/>
          <ac:spMkLst>
            <pc:docMk/>
            <pc:sldMk cId="1295272826" sldId="1448"/>
            <ac:spMk id="27" creationId="{994266BB-8AD5-4BA8-BE42-2CEB04FE83DD}"/>
          </ac:spMkLst>
        </pc:spChg>
        <pc:spChg chg="add mod">
          <ac:chgData name="Hamlet Markarian" userId="4926d2b407f31d77" providerId="LiveId" clId="{EEEC791B-24D3-4C70-B5BC-6F44A4C0C734}" dt="2020-04-09T20:58:44.420" v="1698" actId="1076"/>
          <ac:spMkLst>
            <pc:docMk/>
            <pc:sldMk cId="1295272826" sldId="1448"/>
            <ac:spMk id="28" creationId="{AF6EEFE6-9E7A-4CC8-8074-4F08DD4865D2}"/>
          </ac:spMkLst>
        </pc:spChg>
        <pc:spChg chg="add mo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0" creationId="{A7CD6C90-C72C-401B-9949-8155F3E7EC51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1" creationId="{FE97DBA5-A447-44CC-B541-BF2D3D4FB7F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2" creationId="{13C6328A-8048-40E7-BC67-D191525A50E9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3" creationId="{30B0D066-B3DA-4856-96D4-9CCF61314038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4" creationId="{3DF45936-B6B7-428D-90F1-EF1E96B79984}"/>
          </ac:spMkLst>
        </pc:spChg>
        <pc:spChg chg="add mod">
          <ac:chgData name="Hamlet Markarian" userId="4926d2b407f31d77" providerId="LiveId" clId="{EEEC791B-24D3-4C70-B5BC-6F44A4C0C734}" dt="2020-04-09T21:01:29.499" v="1731" actId="1076"/>
          <ac:spMkLst>
            <pc:docMk/>
            <pc:sldMk cId="1295272826" sldId="1448"/>
            <ac:spMk id="35" creationId="{71F741F5-C074-49E6-81F7-83326916AC3C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38" creationId="{78E368F9-7185-456C-AE66-C47B8406C805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1:05:14.202" v="1760" actId="14100"/>
          <ac:spMkLst>
            <pc:docMk/>
            <pc:sldMk cId="1295272826" sldId="1448"/>
            <ac:spMk id="47" creationId="{089D3DC3-6DA1-4389-A93D-4E32816A1D56}"/>
          </ac:spMkLst>
        </pc:spChg>
        <pc:spChg chg="del">
          <ac:chgData name="Hamlet Markarian" userId="4926d2b407f31d77" providerId="LiveId" clId="{EEEC791B-24D3-4C70-B5BC-6F44A4C0C734}" dt="2020-04-09T20:56:10.364" v="1676" actId="478"/>
          <ac:spMkLst>
            <pc:docMk/>
            <pc:sldMk cId="1295272826" sldId="1448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1:05:21.457" v="1764" actId="14100"/>
          <ac:spMkLst>
            <pc:docMk/>
            <pc:sldMk cId="1295272826" sldId="1448"/>
            <ac:spMk id="50" creationId="{FE664DCC-637F-4347-B801-7C8CBE4468AB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1" creationId="{DD415939-E10A-4723-8B70-1963D8ADB8B2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2" creationId="{D66B2B15-51EF-4F77-BE50-C26C38995039}"/>
          </ac:spMkLst>
        </pc:spChg>
        <pc:spChg chg="del">
          <ac:chgData name="Hamlet Markarian" userId="4926d2b407f31d77" providerId="LiveId" clId="{EEEC791B-24D3-4C70-B5BC-6F44A4C0C734}" dt="2020-04-09T20:56:12.787" v="1677" actId="478"/>
          <ac:spMkLst>
            <pc:docMk/>
            <pc:sldMk cId="1295272826" sldId="1448"/>
            <ac:spMk id="53" creationId="{89390F02-4D2B-4F3E-95F2-86585A3D1BB5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4" creationId="{9FFA2846-F560-41E9-B1E7-018B85500C0A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5" creationId="{BB9564EE-18FE-4586-BF6D-C4AA2AA15811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6" creationId="{DFC4E477-3A35-4768-A2A0-D9BA788274C8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7" creationId="{D8B96A00-D183-471D-8D66-61134C34BC97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8" creationId="{4034F4D2-4BD6-4003-BD4D-55AD0CA7E613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9" creationId="{2D4857A4-759A-4F25-A6CE-929E4D2C38DE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60" creationId="{67FFFD85-34AA-47EC-803B-FB18FE6028EB}"/>
          </ac:spMkLst>
        </pc:spChg>
        <pc:picChg chg="add mod">
          <ac:chgData name="Hamlet Markarian" userId="4926d2b407f31d77" providerId="LiveId" clId="{EEEC791B-24D3-4C70-B5BC-6F44A4C0C734}" dt="2020-04-09T21:01:09.875" v="1728" actId="207"/>
          <ac:picMkLst>
            <pc:docMk/>
            <pc:sldMk cId="1295272826" sldId="1448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0:56:02.163" v="1667" actId="478"/>
          <ac:picMkLst>
            <pc:docMk/>
            <pc:sldMk cId="1295272826" sldId="1448"/>
            <ac:picMk id="44" creationId="{1D669D28-1271-409D-B36C-B394909F5F0C}"/>
          </ac:picMkLst>
        </pc:picChg>
        <pc:picChg chg="add mod ord">
          <ac:chgData name="Hamlet Markarian" userId="4926d2b407f31d77" providerId="LiveId" clId="{EEEC791B-24D3-4C70-B5BC-6F44A4C0C734}" dt="2020-04-09T21:08:17.522" v="1809" actId="166"/>
          <ac:picMkLst>
            <pc:docMk/>
            <pc:sldMk cId="1295272826" sldId="1448"/>
            <ac:picMk id="46" creationId="{8BE9A687-6FA9-4372-8A60-5A453BDDEC18}"/>
          </ac:picMkLst>
        </pc:picChg>
        <pc:cxnChg chg="del">
          <ac:chgData name="Hamlet Markarian" userId="4926d2b407f31d77" providerId="LiveId" clId="{EEEC791B-24D3-4C70-B5BC-6F44A4C0C734}" dt="2020-04-09T20:56:03.617" v="1668" actId="478"/>
          <ac:cxnSpMkLst>
            <pc:docMk/>
            <pc:sldMk cId="1295272826" sldId="1448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1:01:29.499" v="1731" actId="1076"/>
          <ac:cxnSpMkLst>
            <pc:docMk/>
            <pc:sldMk cId="1295272826" sldId="1448"/>
            <ac:cxnSpMk id="5" creationId="{D0B9167A-B983-47DB-B72D-3501979EF381}"/>
          </ac:cxnSpMkLst>
        </pc:cxnChg>
        <pc:cxnChg chg="add del mod">
          <ac:chgData name="Hamlet Markarian" userId="4926d2b407f31d77" providerId="LiveId" clId="{EEEC791B-24D3-4C70-B5BC-6F44A4C0C734}" dt="2020-04-09T21:01:59.724" v="1734" actId="11529"/>
          <ac:cxnSpMkLst>
            <pc:docMk/>
            <pc:sldMk cId="1295272826" sldId="1448"/>
            <ac:cxnSpMk id="15" creationId="{02396FFA-B662-4713-885F-C01906C75195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1:01:35.788" v="1732" actId="14100"/>
          <ac:cxnSpMkLst>
            <pc:docMk/>
            <pc:sldMk cId="1295272826" sldId="1448"/>
            <ac:cxnSpMk id="36" creationId="{72FB9740-08C6-4CE3-A74F-FD8B5385A464}"/>
          </ac:cxnSpMkLst>
        </pc:cxnChg>
        <pc:cxnChg chg="add mod">
          <ac:chgData name="Hamlet Markarian" userId="4926d2b407f31d77" providerId="LiveId" clId="{EEEC791B-24D3-4C70-B5BC-6F44A4C0C734}" dt="2020-04-09T21:02:19.926" v="1740" actId="692"/>
          <ac:cxnSpMkLst>
            <pc:docMk/>
            <pc:sldMk cId="1295272826" sldId="1448"/>
            <ac:cxnSpMk id="37" creationId="{DF518B9E-148E-4A07-B4E6-149B7BEE613E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56:10.364" v="1676" actId="478"/>
          <ac:cxnSpMkLst>
            <pc:docMk/>
            <pc:sldMk cId="1295272826" sldId="1448"/>
            <ac:cxnSpMk id="49" creationId="{82788146-84F7-48E9-A03A-35E9A4ECFAF1}"/>
          </ac:cxnSpMkLst>
        </pc:cxnChg>
        <pc:cxnChg chg="add mod">
          <ac:chgData name="Hamlet Markarian" userId="4926d2b407f31d77" providerId="LiveId" clId="{EEEC791B-24D3-4C70-B5BC-6F44A4C0C734}" dt="2020-04-09T21:08:10.221" v="1808" actId="14100"/>
          <ac:cxnSpMkLst>
            <pc:docMk/>
            <pc:sldMk cId="1295272826" sldId="1448"/>
            <ac:cxnSpMk id="61" creationId="{8A56A466-AD41-4B81-B382-45E22BDA4C21}"/>
          </ac:cxnSpMkLst>
        </pc:cxnChg>
      </pc:sldChg>
      <pc:sldChg chg="addSp modSp add">
        <pc:chgData name="Hamlet Markarian" userId="4926d2b407f31d77" providerId="LiveId" clId="{EEEC791B-24D3-4C70-B5BC-6F44A4C0C734}" dt="2020-04-09T21:09:27.620" v="1820" actId="1076"/>
        <pc:sldMkLst>
          <pc:docMk/>
          <pc:sldMk cId="2516163081" sldId="1449"/>
        </pc:sldMkLst>
        <pc:spChg chg="add mod">
          <ac:chgData name="Hamlet Markarian" userId="4926d2b407f31d77" providerId="LiveId" clId="{EEEC791B-24D3-4C70-B5BC-6F44A4C0C734}" dt="2020-04-09T21:09:27.620" v="1820" actId="1076"/>
          <ac:spMkLst>
            <pc:docMk/>
            <pc:sldMk cId="2516163081" sldId="1449"/>
            <ac:spMk id="31" creationId="{490F224D-4F2F-4DC9-BE4F-C184D5AFC6EF}"/>
          </ac:spMkLst>
        </pc:spChg>
        <pc:spChg chg="mod">
          <ac:chgData name="Hamlet Markarian" userId="4926d2b407f31d77" providerId="LiveId" clId="{EEEC791B-24D3-4C70-B5BC-6F44A4C0C734}" dt="2020-04-09T21:08:53.903" v="1813" actId="14100"/>
          <ac:spMkLst>
            <pc:docMk/>
            <pc:sldMk cId="2516163081" sldId="1449"/>
            <ac:spMk id="47" creationId="{089D3DC3-6DA1-4389-A93D-4E32816A1D56}"/>
          </ac:spMkLst>
        </pc:spChg>
      </pc:sldChg>
      <pc:sldChg chg="addSp delSp modSp add">
        <pc:chgData name="Hamlet Markarian" userId="4926d2b407f31d77" providerId="LiveId" clId="{EEEC791B-24D3-4C70-B5BC-6F44A4C0C734}" dt="2020-04-09T21:40:49.260" v="2262" actId="1037"/>
        <pc:sldMkLst>
          <pc:docMk/>
          <pc:sldMk cId="3076855396" sldId="1450"/>
        </pc:sldMkLst>
        <pc:spChg chg="mod">
          <ac:chgData name="Hamlet Markarian" userId="4926d2b407f31d77" providerId="LiveId" clId="{EEEC791B-24D3-4C70-B5BC-6F44A4C0C734}" dt="2020-04-09T21:09:47.828" v="1825"/>
          <ac:spMkLst>
            <pc:docMk/>
            <pc:sldMk cId="3076855396" sldId="1450"/>
            <ac:spMk id="18" creationId="{175E7200-6738-4807-9933-95B8A89DCB86}"/>
          </ac:spMkLst>
        </pc:spChg>
        <pc:spChg chg="mod">
          <ac:chgData name="Hamlet Markarian" userId="4926d2b407f31d77" providerId="LiveId" clId="{EEEC791B-24D3-4C70-B5BC-6F44A4C0C734}" dt="2020-04-09T21:18:13.715" v="1940" actId="1076"/>
          <ac:spMkLst>
            <pc:docMk/>
            <pc:sldMk cId="3076855396" sldId="1450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3" creationId="{510FDDDD-D783-42B8-A113-47F5B245773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4" creationId="{17ABB154-ADE1-4C63-BB7D-EBB20C4B001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7" creationId="{994266BB-8AD5-4BA8-BE42-2CEB04FE83DD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8" creationId="{AF6EEFE6-9E7A-4CC8-8074-4F08DD4865D2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1" creationId="{490F224D-4F2F-4DC9-BE4F-C184D5AFC6EF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3" creationId="{30B0D066-B3DA-4856-96D4-9CCF6131403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4" creationId="{3DF45936-B6B7-428D-90F1-EF1E96B7998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5" creationId="{71F741F5-C074-49E6-81F7-83326916AC3C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8" creationId="{78E368F9-7185-456C-AE66-C47B8406C805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45" creationId="{6B3B4689-9A24-4A16-BC93-C59B19337889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47" creationId="{089D3DC3-6DA1-4389-A93D-4E32816A1D56}"/>
          </ac:spMkLst>
        </pc:spChg>
        <pc:spChg chg="del mod topLvl">
          <ac:chgData name="Hamlet Markarian" userId="4926d2b407f31d77" providerId="LiveId" clId="{EEEC791B-24D3-4C70-B5BC-6F44A4C0C734}" dt="2020-04-09T21:12:27.147" v="1828" actId="478"/>
          <ac:spMkLst>
            <pc:docMk/>
            <pc:sldMk cId="3076855396" sldId="1450"/>
            <ac:spMk id="48" creationId="{D40C1FA6-E9C2-4974-92F1-178987FDEA9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0" creationId="{FE664DCC-637F-4347-B801-7C8CBE4468AB}"/>
          </ac:spMkLst>
        </pc:spChg>
        <pc:spChg chg="del">
          <ac:chgData name="Hamlet Markarian" userId="4926d2b407f31d77" providerId="LiveId" clId="{EEEC791B-24D3-4C70-B5BC-6F44A4C0C734}" dt="2020-04-09T21:09:39.721" v="1824" actId="478"/>
          <ac:spMkLst>
            <pc:docMk/>
            <pc:sldMk cId="3076855396" sldId="1450"/>
            <ac:spMk id="51" creationId="{DD415939-E10A-4723-8B70-1963D8ADB8B2}"/>
          </ac:spMkLst>
        </pc:spChg>
        <pc:spChg chg="del">
          <ac:chgData name="Hamlet Markarian" userId="4926d2b407f31d77" providerId="LiveId" clId="{EEEC791B-24D3-4C70-B5BC-6F44A4C0C734}" dt="2020-04-09T21:09:38.985" v="1823" actId="478"/>
          <ac:spMkLst>
            <pc:docMk/>
            <pc:sldMk cId="3076855396" sldId="1450"/>
            <ac:spMk id="52" creationId="{D66B2B15-51EF-4F77-BE50-C26C38995039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53" creationId="{38C47829-66D2-4718-87C4-D4235C021B57}"/>
          </ac:spMkLst>
        </pc:spChg>
        <pc:spChg chg="del mod topLvl">
          <ac:chgData name="Hamlet Markarian" userId="4926d2b407f31d77" providerId="LiveId" clId="{EEEC791B-24D3-4C70-B5BC-6F44A4C0C734}" dt="2020-04-09T21:16:27.891" v="1929" actId="478"/>
          <ac:spMkLst>
            <pc:docMk/>
            <pc:sldMk cId="3076855396" sldId="1450"/>
            <ac:spMk id="54" creationId="{F5050726-F12B-4733-9812-EC1144564F6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6" creationId="{DFC4E477-3A35-4768-A2A0-D9BA788274C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7" creationId="{D8B96A00-D183-471D-8D66-61134C34BC97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8" creationId="{4034F4D2-4BD6-4003-BD4D-55AD0CA7E61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9" creationId="{2D4857A4-759A-4F25-A6CE-929E4D2C38DE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60" creationId="{67FFFD85-34AA-47EC-803B-FB18FE6028E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2" creationId="{8D1997E8-125A-4EB7-B128-2E26BCBEF74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8" creationId="{3F4D0A26-9CD4-46E1-8F87-B7CD89E5F9A1}"/>
          </ac:spMkLst>
        </pc:spChg>
        <pc:spChg chg="mod topLvl">
          <ac:chgData name="Hamlet Markarian" userId="4926d2b407f31d77" providerId="LiveId" clId="{EEEC791B-24D3-4C70-B5BC-6F44A4C0C734}" dt="2020-04-09T21:22:50.878" v="1982" actId="207"/>
          <ac:spMkLst>
            <pc:docMk/>
            <pc:sldMk cId="3076855396" sldId="1450"/>
            <ac:spMk id="75" creationId="{C216AE0A-B2BD-4410-9AA5-20E17134AF55}"/>
          </ac:spMkLst>
        </pc:spChg>
        <pc:spChg chg="del mod topLvl">
          <ac:chgData name="Hamlet Markarian" userId="4926d2b407f31d77" providerId="LiveId" clId="{EEEC791B-24D3-4C70-B5BC-6F44A4C0C734}" dt="2020-04-09T21:12:39.660" v="1829" actId="478"/>
          <ac:spMkLst>
            <pc:docMk/>
            <pc:sldMk cId="3076855396" sldId="1450"/>
            <ac:spMk id="76" creationId="{B914629F-ABFF-4B5A-943F-11E1394D1EEF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78" creationId="{203CAF5B-BC45-406E-B3C4-2CF71E225191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2" creationId="{A69252CE-4E20-46DE-8ED3-013487E0881F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3" creationId="{97B326DF-40E1-469F-BF89-62098FE8BAC3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4" creationId="{B3AFE6FA-685F-4D06-8B6B-9E6AFED1B57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5" creationId="{6BE4D966-6E73-49E7-A0B5-72D04D257F1F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6" creationId="{4532CB8A-A3CB-4FE3-A311-8FF78043244A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7" creationId="{F4E62EC6-8551-4EF4-A125-3122FEA9322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8" creationId="{16901BAA-7E83-4A03-83FA-337E43EFDFFD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9" creationId="{8E7D4F01-250F-4F6E-838C-48A2524636E4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0" creationId="{91184D0E-0083-40D8-B4BE-5669D7D0293A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1" creationId="{7F0D73EB-5BEF-4672-9DCC-003542E475CB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2" creationId="{5BB240EC-C4DB-4774-A62C-64ABB3B72F54}"/>
          </ac:spMkLst>
        </pc:spChg>
        <pc:spChg chg="add mod">
          <ac:chgData name="Hamlet Markarian" userId="4926d2b407f31d77" providerId="LiveId" clId="{EEEC791B-24D3-4C70-B5BC-6F44A4C0C734}" dt="2020-04-09T21:40:49.260" v="2262" actId="1037"/>
          <ac:spMkLst>
            <pc:docMk/>
            <pc:sldMk cId="3076855396" sldId="1450"/>
            <ac:spMk id="93" creationId="{0900508C-0409-416F-980E-70A0A8D51AD8}"/>
          </ac:spMkLst>
        </pc:s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4" creationId="{749F9C22-5BF4-432F-9DC1-7D515A929E61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9" creationId="{876B24CB-1FDA-4AD5-ABF3-27E2805FCD9C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55" creationId="{13154252-BDC5-423A-A769-662120DB794F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3" creationId="{030AA55E-E3CF-4CCA-91B8-2C8F18E36CD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67" creationId="{3BD21EE7-DA68-4558-9880-AE39E024E82D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9" creationId="{336796E3-D9BB-4163-94F6-64B4DB9A864D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4" creationId="{95D4B49C-3A78-48D0-B5AE-CD0A6DF7CEB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7" creationId="{7EC66A41-1B20-4087-B692-47C8A381E331}"/>
          </ac:grpSpMkLst>
        </pc:grpChg>
        <pc:grpChg chg="del mod topLvl">
          <ac:chgData name="Hamlet Markarian" userId="4926d2b407f31d77" providerId="LiveId" clId="{EEEC791B-24D3-4C70-B5BC-6F44A4C0C734}" dt="2020-04-09T21:15:49.779" v="1922" actId="478"/>
          <ac:grpSpMkLst>
            <pc:docMk/>
            <pc:sldMk cId="3076855396" sldId="1450"/>
            <ac:grpSpMk id="79" creationId="{731C3E0F-3062-415D-B78F-223F030E089A}"/>
          </ac:grpSpMkLst>
        </pc:grp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46" creationId="{8BE9A687-6FA9-4372-8A60-5A453BDDEC18}"/>
          </ac:picMkLst>
        </pc:pic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5" creationId="{D0B9167A-B983-47DB-B72D-3501979EF381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2" creationId="{76FCFEA2-AB25-4C29-9A1C-F1AE557602F7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6" creationId="{72FB9740-08C6-4CE3-A74F-FD8B5385A464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7" creationId="{DF518B9E-148E-4A07-B4E6-149B7BEE613E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9" creationId="{532AEFA1-4DD0-4C5C-A8DA-77FB4C6C05A2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0" creationId="{1300BB03-F85C-4DA4-BC05-65FC9455ACFD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1" creationId="{2A7BA1BC-2AC3-4C5B-8CDC-EF4657E137E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2" creationId="{7894CE37-E5D2-4938-88B9-8DD6DFC394D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3" creationId="{4C66C1FE-E34D-47AB-A8A0-75A83250AF9E}"/>
          </ac:cxnSpMkLst>
        </pc:cxnChg>
        <pc:cxnChg chg="del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61" creationId="{8A56A466-AD41-4B81-B382-45E22BDA4C21}"/>
          </ac:cxnSpMkLst>
        </pc:cxnChg>
      </pc:sldChg>
      <pc:sldChg chg="addSp delSp modSp add">
        <pc:chgData name="Hamlet Markarian" userId="4926d2b407f31d77" providerId="LiveId" clId="{EEEC791B-24D3-4C70-B5BC-6F44A4C0C734}" dt="2020-04-09T22:25:01.190" v="2514" actId="20577"/>
        <pc:sldMkLst>
          <pc:docMk/>
          <pc:sldMk cId="291225651" sldId="1451"/>
        </pc:sldMkLst>
        <pc:spChg chg="mod">
          <ac:chgData name="Hamlet Markarian" userId="4926d2b407f31d77" providerId="LiveId" clId="{EEEC791B-24D3-4C70-B5BC-6F44A4C0C734}" dt="2020-04-09T21:22:36.081" v="1979" actId="20577"/>
          <ac:spMkLst>
            <pc:docMk/>
            <pc:sldMk cId="291225651" sldId="1451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22:39.204" v="1980" actId="478"/>
          <ac:spMkLst>
            <pc:docMk/>
            <pc:sldMk cId="291225651" sldId="1451"/>
            <ac:spMk id="18" creationId="{175E7200-6738-4807-9933-95B8A89DCB86}"/>
          </ac:spMkLst>
        </pc:spChg>
        <pc:spChg chg="mod ord">
          <ac:chgData name="Hamlet Markarian" userId="4926d2b407f31d77" providerId="LiveId" clId="{EEEC791B-24D3-4C70-B5BC-6F44A4C0C734}" dt="2020-04-09T21:26:18.718" v="2054" actId="167"/>
          <ac:spMkLst>
            <pc:docMk/>
            <pc:sldMk cId="291225651" sldId="1451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22:19:45.446" v="2490" actId="20577"/>
          <ac:spMkLst>
            <pc:docMk/>
            <pc:sldMk cId="291225651" sldId="1451"/>
            <ac:spMk id="38" creationId="{036F8C97-7B02-435B-AF0A-94C34C8F7A98}"/>
          </ac:spMkLst>
        </pc:spChg>
        <pc:spChg chg="add mod">
          <ac:chgData name="Hamlet Markarian" userId="4926d2b407f31d77" providerId="LiveId" clId="{EEEC791B-24D3-4C70-B5BC-6F44A4C0C734}" dt="2020-04-09T22:25:01.190" v="2514" actId="20577"/>
          <ac:spMkLst>
            <pc:docMk/>
            <pc:sldMk cId="291225651" sldId="1451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45" creationId="{6B3B4689-9A24-4A16-BC93-C59B19337889}"/>
          </ac:spMkLst>
        </pc:spChg>
        <pc:spChg chg="add mod ord">
          <ac:chgData name="Hamlet Markarian" userId="4926d2b407f31d77" providerId="LiveId" clId="{EEEC791B-24D3-4C70-B5BC-6F44A4C0C734}" dt="2020-04-09T22:19:49.287" v="2491" actId="14100"/>
          <ac:spMkLst>
            <pc:docMk/>
            <pc:sldMk cId="291225651" sldId="1451"/>
            <ac:spMk id="46" creationId="{DF38F3B8-A77E-4D10-862D-53FA237DB93E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53" creationId="{38C47829-66D2-4718-87C4-D4235C021B5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2" creationId="{8D1997E8-125A-4EB7-B128-2E26BCBEF74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8" creationId="{3F4D0A26-9CD4-46E1-8F87-B7CD89E5F9A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5" creationId="{C216AE0A-B2BD-4410-9AA5-20E17134AF55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8" creationId="{203CAF5B-BC45-406E-B3C4-2CF71E22519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2" creationId="{A69252CE-4E20-46DE-8ED3-013487E088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4" creationId="{B3AFE6FA-685F-4D06-8B6B-9E6AFED1B572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5" creationId="{6BE4D966-6E73-49E7-A0B5-72D04D257F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6" creationId="{4532CB8A-A3CB-4FE3-A311-8FF78043244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8" creationId="{16901BAA-7E83-4A03-83FA-337E43EFDFFD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9" creationId="{8E7D4F01-250F-4F6E-838C-48A2524636E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0" creationId="{91184D0E-0083-40D8-B4BE-5669D7D0293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1" creationId="{7F0D73EB-5BEF-4672-9DCC-003542E475C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2" creationId="{5BB240EC-C4DB-4774-A62C-64ABB3B72F5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3" creationId="{0900508C-0409-416F-980E-70A0A8D51AD8}"/>
          </ac:spMkLst>
        </pc:s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3" creationId="{030AA55E-E3CF-4CCA-91B8-2C8F18E36CD8}"/>
          </ac:grpSpMkLst>
        </pc:gr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9" creationId="{336796E3-D9BB-4163-94F6-64B4DB9A864D}"/>
          </ac:grpSpMkLst>
        </pc:grp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2" creationId="{76FCFEA2-AB25-4C29-9A1C-F1AE557602F7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9" creationId="{532AEFA1-4DD0-4C5C-A8DA-77FB4C6C05A2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0" creationId="{1300BB03-F85C-4DA4-BC05-65FC9455ACFD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1" creationId="{2A7BA1BC-2AC3-4C5B-8CDC-EF4657E137E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2" creationId="{7894CE37-E5D2-4938-88B9-8DD6DFC394D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3" creationId="{4C66C1FE-E34D-47AB-A8A0-75A83250AF9E}"/>
          </ac:cxnSpMkLst>
        </pc:cxnChg>
      </pc:sldChg>
      <pc:sldChg chg="addSp delSp modSp add">
        <pc:chgData name="Hamlet Markarian" userId="4926d2b407f31d77" providerId="LiveId" clId="{EEEC791B-24D3-4C70-B5BC-6F44A4C0C734}" dt="2020-04-09T21:40:28.621" v="2257" actId="207"/>
        <pc:sldMkLst>
          <pc:docMk/>
          <pc:sldMk cId="2450628075" sldId="1452"/>
        </pc:sldMkLst>
        <pc:spChg chg="mod">
          <ac:chgData name="Hamlet Markarian" userId="4926d2b407f31d77" providerId="LiveId" clId="{EEEC791B-24D3-4C70-B5BC-6F44A4C0C734}" dt="2020-04-09T21:33:01.864" v="2062"/>
          <ac:spMkLst>
            <pc:docMk/>
            <pc:sldMk cId="2450628075" sldId="1452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38" creationId="{036F8C97-7B02-435B-AF0A-94C34C8F7A98}"/>
          </ac:spMkLst>
        </pc:spChg>
        <pc:spChg chg="del">
          <ac:chgData name="Hamlet Markarian" userId="4926d2b407f31d77" providerId="LiveId" clId="{EEEC791B-24D3-4C70-B5BC-6F44A4C0C734}" dt="2020-04-09T21:32:31.284" v="2059" actId="478"/>
          <ac:spMkLst>
            <pc:docMk/>
            <pc:sldMk cId="2450628075" sldId="1452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46" creationId="{DF38F3B8-A77E-4D10-862D-53FA237DB93E}"/>
          </ac:spMkLst>
        </pc:spChg>
        <pc:graphicFrameChg chg="add mod modGraphic">
          <ac:chgData name="Hamlet Markarian" userId="4926d2b407f31d77" providerId="LiveId" clId="{EEEC791B-24D3-4C70-B5BC-6F44A4C0C734}" dt="2020-04-09T21:40:28.621" v="2257" actId="207"/>
          <ac:graphicFrameMkLst>
            <pc:docMk/>
            <pc:sldMk cId="2450628075" sldId="1452"/>
            <ac:graphicFrameMk id="9" creationId="{ACF0C606-88BF-4774-8DD9-441098F95379}"/>
          </ac:graphicFrameMkLst>
        </pc:graphicFrameChg>
      </pc:sldChg>
      <pc:sldChg chg="addSp delSp modSp add">
        <pc:chgData name="Hamlet Markarian" userId="4926d2b407f31d77" providerId="LiveId" clId="{EEEC791B-24D3-4C70-B5BC-6F44A4C0C734}" dt="2020-04-09T23:15:45.761" v="3031" actId="1076"/>
        <pc:sldMkLst>
          <pc:docMk/>
          <pc:sldMk cId="2843591133" sldId="1453"/>
        </pc:sldMkLst>
        <pc:spChg chg="add mod ord">
          <ac:chgData name="Hamlet Markarian" userId="4926d2b407f31d77" providerId="LiveId" clId="{EEEC791B-24D3-4C70-B5BC-6F44A4C0C734}" dt="2020-04-09T23:15:45.761" v="3031" actId="1076"/>
          <ac:spMkLst>
            <pc:docMk/>
            <pc:sldMk cId="2843591133" sldId="1453"/>
            <ac:spMk id="6" creationId="{0B586102-E593-4862-8539-648A4A655F3B}"/>
          </ac:spMkLst>
        </pc:spChg>
        <pc:spChg chg="add mod">
          <ac:chgData name="Hamlet Markarian" userId="4926d2b407f31d77" providerId="LiveId" clId="{EEEC791B-24D3-4C70-B5BC-6F44A4C0C734}" dt="2020-04-09T22:29:59.496" v="2548" actId="14100"/>
          <ac:spMkLst>
            <pc:docMk/>
            <pc:sldMk cId="2843591133" sldId="1453"/>
            <ac:spMk id="7" creationId="{D6324E6C-BF06-4707-AA60-4D6E3E7E8278}"/>
          </ac:spMkLst>
        </pc:spChg>
        <pc:spChg chg="add del mod topLvl">
          <ac:chgData name="Hamlet Markarian" userId="4926d2b407f31d77" providerId="LiveId" clId="{EEEC791B-24D3-4C70-B5BC-6F44A4C0C734}" dt="2020-04-09T22:33:04.650" v="2574" actId="478"/>
          <ac:spMkLst>
            <pc:docMk/>
            <pc:sldMk cId="2843591133" sldId="1453"/>
            <ac:spMk id="13" creationId="{8CDE4625-6619-4935-9424-0BB919C34AC3}"/>
          </ac:spMkLst>
        </pc:spChg>
        <pc:spChg chg="mod">
          <ac:chgData name="Hamlet Markarian" userId="4926d2b407f31d77" providerId="LiveId" clId="{EEEC791B-24D3-4C70-B5BC-6F44A4C0C734}" dt="2020-04-09T22:43:34.925" v="2629" actId="6549"/>
          <ac:spMkLst>
            <pc:docMk/>
            <pc:sldMk cId="2843591133" sldId="1453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22:32:41.053" v="2569" actId="167"/>
          <ac:spMkLst>
            <pc:docMk/>
            <pc:sldMk cId="2843591133" sldId="1453"/>
            <ac:spMk id="19" creationId="{42101231-1855-46EE-A3D9-B84E75ACB56A}"/>
          </ac:spMkLst>
        </pc:spChg>
        <pc:grpChg chg="add del mod ord">
          <ac:chgData name="Hamlet Markarian" userId="4926d2b407f31d77" providerId="LiveId" clId="{EEEC791B-24D3-4C70-B5BC-6F44A4C0C734}" dt="2020-04-09T22:33:04.650" v="2574" actId="478"/>
          <ac:grpSpMkLst>
            <pc:docMk/>
            <pc:sldMk cId="2843591133" sldId="1453"/>
            <ac:grpSpMk id="5" creationId="{A9BAB17F-751D-459D-8CBF-A91B7E56113F}"/>
          </ac:grpSpMkLst>
        </pc:grpChg>
        <pc:graphicFrameChg chg="del">
          <ac:chgData name="Hamlet Markarian" userId="4926d2b407f31d77" providerId="LiveId" clId="{EEEC791B-24D3-4C70-B5BC-6F44A4C0C734}" dt="2020-04-09T22:22:48.460" v="2493" actId="478"/>
          <ac:graphicFrameMkLst>
            <pc:docMk/>
            <pc:sldMk cId="2843591133" sldId="1453"/>
            <ac:graphicFrameMk id="9" creationId="{ACF0C606-88BF-4774-8DD9-441098F95379}"/>
          </ac:graphicFrameMkLst>
        </pc:graphicFrameChg>
        <pc:graphicFrameChg chg="add mod topLvl">
          <ac:chgData name="Hamlet Markarian" userId="4926d2b407f31d77" providerId="LiveId" clId="{EEEC791B-24D3-4C70-B5BC-6F44A4C0C734}" dt="2020-04-09T23:15:45.761" v="3031" actId="1076"/>
          <ac:graphicFrameMkLst>
            <pc:docMk/>
            <pc:sldMk cId="2843591133" sldId="1453"/>
            <ac:graphicFrameMk id="12" creationId="{7400EE73-4B1B-413E-9206-5636C8E82060}"/>
          </ac:graphicFrameMkLst>
        </pc:graphicFrameChg>
        <pc:picChg chg="add del mod">
          <ac:chgData name="Hamlet Markarian" userId="4926d2b407f31d77" providerId="LiveId" clId="{EEEC791B-24D3-4C70-B5BC-6F44A4C0C734}" dt="2020-04-09T22:27:07.434" v="2545" actId="478"/>
          <ac:picMkLst>
            <pc:docMk/>
            <pc:sldMk cId="2843591133" sldId="1453"/>
            <ac:picMk id="4" creationId="{7D2C6778-1A68-4230-8C11-D21DB0E243B4}"/>
          </ac:picMkLst>
        </pc:picChg>
        <pc:picChg chg="add del mod">
          <ac:chgData name="Hamlet Markarian" userId="4926d2b407f31d77" providerId="LiveId" clId="{EEEC791B-24D3-4C70-B5BC-6F44A4C0C734}" dt="2020-04-09T22:27:03.675" v="2544" actId="478"/>
          <ac:picMkLst>
            <pc:docMk/>
            <pc:sldMk cId="2843591133" sldId="1453"/>
            <ac:picMk id="10" creationId="{6A1274EC-26A4-47F7-84DD-653270F2487E}"/>
          </ac:picMkLst>
        </pc:picChg>
        <pc:picChg chg="add mod ord">
          <ac:chgData name="Hamlet Markarian" userId="4926d2b407f31d77" providerId="LiveId" clId="{EEEC791B-24D3-4C70-B5BC-6F44A4C0C734}" dt="2020-04-09T23:15:45.761" v="3031" actId="1076"/>
          <ac:picMkLst>
            <pc:docMk/>
            <pc:sldMk cId="2843591133" sldId="1453"/>
            <ac:picMk id="11" creationId="{0284890E-74E6-4905-B444-5302E28C7FD7}"/>
          </ac:picMkLst>
        </pc:picChg>
        <pc:picChg chg="mod">
          <ac:chgData name="Hamlet Markarian" userId="4926d2b407f31d77" providerId="LiveId" clId="{EEEC791B-24D3-4C70-B5BC-6F44A4C0C734}" dt="2020-04-09T22:22:52.604" v="2494" actId="207"/>
          <ac:picMkLst>
            <pc:docMk/>
            <pc:sldMk cId="2843591133" sldId="1453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2:43:41.279" v="2630"/>
        <pc:sldMkLst>
          <pc:docMk/>
          <pc:sldMk cId="3166885443" sldId="1454"/>
        </pc:sldMkLst>
        <pc:spChg chg="add del mod">
          <ac:chgData name="Hamlet Markarian" userId="4926d2b407f31d77" providerId="LiveId" clId="{EEEC791B-24D3-4C70-B5BC-6F44A4C0C734}" dt="2020-04-09T22:41:57.315" v="2615" actId="478"/>
          <ac:spMkLst>
            <pc:docMk/>
            <pc:sldMk cId="3166885443" sldId="1454"/>
            <ac:spMk id="3" creationId="{5652B23F-757F-481D-A92B-7EF3CFC4B9AF}"/>
          </ac:spMkLst>
        </pc:spChg>
        <pc:spChg chg="del">
          <ac:chgData name="Hamlet Markarian" userId="4926d2b407f31d77" providerId="LiveId" clId="{EEEC791B-24D3-4C70-B5BC-6F44A4C0C734}" dt="2020-04-09T22:34:47.698" v="2588" actId="478"/>
          <ac:spMkLst>
            <pc:docMk/>
            <pc:sldMk cId="3166885443" sldId="1454"/>
            <ac:spMk id="6" creationId="{0B586102-E593-4862-8539-648A4A655F3B}"/>
          </ac:spMkLst>
        </pc:spChg>
        <pc:spChg chg="mod">
          <ac:chgData name="Hamlet Markarian" userId="4926d2b407f31d77" providerId="LiveId" clId="{EEEC791B-24D3-4C70-B5BC-6F44A4C0C734}" dt="2020-04-09T22:41:51.287" v="2614" actId="12"/>
          <ac:spMkLst>
            <pc:docMk/>
            <pc:sldMk cId="3166885443" sldId="1454"/>
            <ac:spMk id="7" creationId="{D6324E6C-BF06-4707-AA60-4D6E3E7E8278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3" creationId="{84643131-0A78-484C-8887-5279EFE035B5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4" creationId="{6663AC7D-CB00-49F0-AF55-6B635B892FF3}"/>
          </ac:spMkLst>
        </pc:spChg>
        <pc:spChg chg="mod">
          <ac:chgData name="Hamlet Markarian" userId="4926d2b407f31d77" providerId="LiveId" clId="{EEEC791B-24D3-4C70-B5BC-6F44A4C0C734}" dt="2020-04-09T22:43:41.279" v="2630"/>
          <ac:spMkLst>
            <pc:docMk/>
            <pc:sldMk cId="3166885443" sldId="1454"/>
            <ac:spMk id="16" creationId="{51A55428-D23F-4777-96FE-D91E0B26310D}"/>
          </ac:spMkLst>
        </pc:spChg>
        <pc:graphicFrameChg chg="del">
          <ac:chgData name="Hamlet Markarian" userId="4926d2b407f31d77" providerId="LiveId" clId="{EEEC791B-24D3-4C70-B5BC-6F44A4C0C734}" dt="2020-04-09T22:34:46.772" v="2587" actId="478"/>
          <ac:graphicFrameMkLst>
            <pc:docMk/>
            <pc:sldMk cId="3166885443" sldId="1454"/>
            <ac:graphicFrameMk id="12" creationId="{7400EE73-4B1B-413E-9206-5636C8E82060}"/>
          </ac:graphicFrameMkLst>
        </pc:graphicFrameChg>
        <pc:picChg chg="del">
          <ac:chgData name="Hamlet Markarian" userId="4926d2b407f31d77" providerId="LiveId" clId="{EEEC791B-24D3-4C70-B5BC-6F44A4C0C734}" dt="2020-04-09T22:34:46.043" v="2586" actId="478"/>
          <ac:picMkLst>
            <pc:docMk/>
            <pc:sldMk cId="3166885443" sldId="1454"/>
            <ac:picMk id="11" creationId="{0284890E-74E6-4905-B444-5302E28C7FD7}"/>
          </ac:picMkLst>
        </pc:picChg>
        <pc:cxnChg chg="add del mod">
          <ac:chgData name="Hamlet Markarian" userId="4926d2b407f31d77" providerId="LiveId" clId="{EEEC791B-24D3-4C70-B5BC-6F44A4C0C734}" dt="2020-04-09T22:41:57.315" v="2615" actId="478"/>
          <ac:cxnSpMkLst>
            <pc:docMk/>
            <pc:sldMk cId="3166885443" sldId="1454"/>
            <ac:cxnSpMk id="5" creationId="{CF50A0C3-780E-4A9C-BA0A-D2ABE47C0E1B}"/>
          </ac:cxnSpMkLst>
        </pc:cxnChg>
      </pc:sldChg>
      <pc:sldChg chg="addSp delSp modSp add">
        <pc:chgData name="Hamlet Markarian" userId="4926d2b407f31d77" providerId="LiveId" clId="{EEEC791B-24D3-4C70-B5BC-6F44A4C0C734}" dt="2020-04-09T22:55:11.073" v="2730" actId="14100"/>
        <pc:sldMkLst>
          <pc:docMk/>
          <pc:sldMk cId="107762672" sldId="1455"/>
        </pc:sldMkLst>
        <pc:spChg chg="del">
          <ac:chgData name="Hamlet Markarian" userId="4926d2b407f31d77" providerId="LiveId" clId="{EEEC791B-24D3-4C70-B5BC-6F44A4C0C734}" dt="2020-04-09T22:43:00.619" v="2623" actId="478"/>
          <ac:spMkLst>
            <pc:docMk/>
            <pc:sldMk cId="107762672" sldId="1455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49:50.714" v="2703" actId="1076"/>
          <ac:spMkLst>
            <pc:docMk/>
            <pc:sldMk cId="107762672" sldId="1455"/>
            <ac:spMk id="8" creationId="{66523EB2-37C8-4DB8-B95C-EE564250CC12}"/>
          </ac:spMkLst>
        </pc:spChg>
        <pc:spChg chg="add mod">
          <ac:chgData name="Hamlet Markarian" userId="4926d2b407f31d77" providerId="LiveId" clId="{EEEC791B-24D3-4C70-B5BC-6F44A4C0C734}" dt="2020-04-09T22:51:23.958" v="2711" actId="948"/>
          <ac:spMkLst>
            <pc:docMk/>
            <pc:sldMk cId="107762672" sldId="1455"/>
            <ac:spMk id="11" creationId="{B57AF0EE-5E37-4D6D-AA74-71E686433040}"/>
          </ac:spMkLst>
        </pc:spChg>
        <pc:spChg chg="add mod">
          <ac:chgData name="Hamlet Markarian" userId="4926d2b407f31d77" providerId="LiveId" clId="{EEEC791B-24D3-4C70-B5BC-6F44A4C0C734}" dt="2020-04-09T22:55:11.073" v="2730" actId="14100"/>
          <ac:spMkLst>
            <pc:docMk/>
            <pc:sldMk cId="107762672" sldId="1455"/>
            <ac:spMk id="13" creationId="{C590DD82-20E7-4213-9037-0B20435E62D3}"/>
          </ac:spMkLst>
        </pc:spChg>
        <pc:spChg chg="mod">
          <ac:chgData name="Hamlet Markarian" userId="4926d2b407f31d77" providerId="LiveId" clId="{EEEC791B-24D3-4C70-B5BC-6F44A4C0C734}" dt="2020-04-09T22:43:45.653" v="2631" actId="20577"/>
          <ac:spMkLst>
            <pc:docMk/>
            <pc:sldMk cId="107762672" sldId="1455"/>
            <ac:spMk id="16" creationId="{51A55428-D23F-4777-96FE-D91E0B26310D}"/>
          </ac:spMkLst>
        </pc:spChg>
        <pc:spChg chg="add mod ord">
          <ac:chgData name="Hamlet Markarian" userId="4926d2b407f31d77" providerId="LiveId" clId="{EEEC791B-24D3-4C70-B5BC-6F44A4C0C734}" dt="2020-04-09T22:51:54.788" v="2718" actId="207"/>
          <ac:spMkLst>
            <pc:docMk/>
            <pc:sldMk cId="107762672" sldId="1455"/>
            <ac:spMk id="18" creationId="{6C766952-4384-44FB-96AB-1095949ABE87}"/>
          </ac:spMkLst>
        </pc:spChg>
        <pc:spChg chg="mod">
          <ac:chgData name="Hamlet Markarian" userId="4926d2b407f31d77" providerId="LiveId" clId="{EEEC791B-24D3-4C70-B5BC-6F44A4C0C734}" dt="2020-04-09T22:51:39.001" v="2713" actId="14100"/>
          <ac:spMkLst>
            <pc:docMk/>
            <pc:sldMk cId="107762672" sldId="1455"/>
            <ac:spMk id="19" creationId="{42101231-1855-46EE-A3D9-B84E75ACB56A}"/>
          </ac:spMkLst>
        </pc:spChg>
        <pc:cxnChg chg="add mod">
          <ac:chgData name="Hamlet Markarian" userId="4926d2b407f31d77" providerId="LiveId" clId="{EEEC791B-24D3-4C70-B5BC-6F44A4C0C734}" dt="2020-04-09T22:49:50.714" v="2703" actId="1076"/>
          <ac:cxnSpMkLst>
            <pc:docMk/>
            <pc:sldMk cId="107762672" sldId="1455"/>
            <ac:cxnSpMk id="9" creationId="{62F3E2D9-4C6E-47E8-90D6-F6A760FCB458}"/>
          </ac:cxnSpMkLst>
        </pc:cxnChg>
        <pc:cxnChg chg="add del mod">
          <ac:chgData name="Hamlet Markarian" userId="4926d2b407f31d77" providerId="LiveId" clId="{EEEC791B-24D3-4C70-B5BC-6F44A4C0C734}" dt="2020-04-09T22:51:06.906" v="2710" actId="478"/>
          <ac:cxnSpMkLst>
            <pc:docMk/>
            <pc:sldMk cId="107762672" sldId="1455"/>
            <ac:cxnSpMk id="10" creationId="{AD1E4512-A381-4B62-9A4A-6BCC632BA98D}"/>
          </ac:cxnSpMkLst>
        </pc:cxnChg>
        <pc:cxnChg chg="add del mod">
          <ac:chgData name="Hamlet Markarian" userId="4926d2b407f31d77" providerId="LiveId" clId="{EEEC791B-24D3-4C70-B5BC-6F44A4C0C734}" dt="2020-04-09T22:51:03.578" v="2709" actId="478"/>
          <ac:cxnSpMkLst>
            <pc:docMk/>
            <pc:sldMk cId="107762672" sldId="1455"/>
            <ac:cxnSpMk id="17" creationId="{793E0AE8-8E58-4596-9513-F69F4AB7F9BF}"/>
          </ac:cxnSpMkLst>
        </pc:cxnChg>
      </pc:sldChg>
      <pc:sldChg chg="addSp delSp modSp add ord">
        <pc:chgData name="Hamlet Markarian" userId="4926d2b407f31d77" providerId="LiveId" clId="{EEEC791B-24D3-4C70-B5BC-6F44A4C0C734}" dt="2020-04-09T23:15:19.382" v="3030" actId="14100"/>
        <pc:sldMkLst>
          <pc:docMk/>
          <pc:sldMk cId="1217705752" sldId="1456"/>
        </pc:sldMkLst>
        <pc:spChg chg="del">
          <ac:chgData name="Hamlet Markarian" userId="4926d2b407f31d77" providerId="LiveId" clId="{EEEC791B-24D3-4C70-B5BC-6F44A4C0C734}" dt="2020-04-09T22:55:33.723" v="2734" actId="478"/>
          <ac:spMkLst>
            <pc:docMk/>
            <pc:sldMk cId="1217705752" sldId="1456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56:08.695" v="2737" actId="20577"/>
          <ac:spMkLst>
            <pc:docMk/>
            <pc:sldMk cId="1217705752" sldId="1456"/>
            <ac:spMk id="8" creationId="{E79C2B40-473F-4CFF-BAD8-82587DD19E31}"/>
          </ac:spMkLst>
        </pc:spChg>
        <pc:spChg chg="add mod ord">
          <ac:chgData name="Hamlet Markarian" userId="4926d2b407f31d77" providerId="LiveId" clId="{EEEC791B-24D3-4C70-B5BC-6F44A4C0C734}" dt="2020-04-09T23:15:16.855" v="3029" actId="14100"/>
          <ac:spMkLst>
            <pc:docMk/>
            <pc:sldMk cId="1217705752" sldId="1456"/>
            <ac:spMk id="11" creationId="{B3208293-2432-40B8-885A-BB198A0C4660}"/>
          </ac:spMkLst>
        </pc:spChg>
        <pc:spChg chg="add mod">
          <ac:chgData name="Hamlet Markarian" userId="4926d2b407f31d77" providerId="LiveId" clId="{EEEC791B-24D3-4C70-B5BC-6F44A4C0C734}" dt="2020-04-09T23:11:51.408" v="2975" actId="113"/>
          <ac:spMkLst>
            <pc:docMk/>
            <pc:sldMk cId="1217705752" sldId="1456"/>
            <ac:spMk id="12" creationId="{B0D696AB-C48F-4A6D-AD63-905CA7086DCD}"/>
          </ac:spMkLst>
        </pc:spChg>
        <pc:spChg chg="add mod">
          <ac:chgData name="Hamlet Markarian" userId="4926d2b407f31d77" providerId="LiveId" clId="{EEEC791B-24D3-4C70-B5BC-6F44A4C0C734}" dt="2020-04-09T23:10:54.305" v="2973" actId="1036"/>
          <ac:spMkLst>
            <pc:docMk/>
            <pc:sldMk cId="1217705752" sldId="1456"/>
            <ac:spMk id="13" creationId="{09735762-7F17-43D7-9070-A29B5F27EFD0}"/>
          </ac:spMkLst>
        </pc:spChg>
        <pc:spChg chg="add del mod">
          <ac:chgData name="Hamlet Markarian" userId="4926d2b407f31d77" providerId="LiveId" clId="{EEEC791B-24D3-4C70-B5BC-6F44A4C0C734}" dt="2020-04-09T23:06:39.818" v="2903" actId="478"/>
          <ac:spMkLst>
            <pc:docMk/>
            <pc:sldMk cId="1217705752" sldId="1456"/>
            <ac:spMk id="15" creationId="{1C2DE26A-007E-4F66-8FA4-1E37206AD8F1}"/>
          </ac:spMkLst>
        </pc:spChg>
        <pc:spChg chg="add del mod">
          <ac:chgData name="Hamlet Markarian" userId="4926d2b407f31d77" providerId="LiveId" clId="{EEEC791B-24D3-4C70-B5BC-6F44A4C0C734}" dt="2020-04-09T23:06:27.434" v="2902" actId="478"/>
          <ac:spMkLst>
            <pc:docMk/>
            <pc:sldMk cId="1217705752" sldId="1456"/>
            <ac:spMk id="17" creationId="{696E3A71-86FD-4B06-B8C9-415E47777C9B}"/>
          </ac:spMkLst>
        </pc:spChg>
        <pc:spChg chg="add del mod">
          <ac:chgData name="Hamlet Markarian" userId="4926d2b407f31d77" providerId="LiveId" clId="{EEEC791B-24D3-4C70-B5BC-6F44A4C0C734}" dt="2020-04-09T23:06:25.523" v="2901" actId="478"/>
          <ac:spMkLst>
            <pc:docMk/>
            <pc:sldMk cId="1217705752" sldId="1456"/>
            <ac:spMk id="18" creationId="{E85B6EC8-5EEE-48AF-A2D5-31A182046EA9}"/>
          </ac:spMkLst>
        </pc:spChg>
        <pc:spChg chg="mod">
          <ac:chgData name="Hamlet Markarian" userId="4926d2b407f31d77" providerId="LiveId" clId="{EEEC791B-24D3-4C70-B5BC-6F44A4C0C734}" dt="2020-04-09T23:15:19.382" v="3030" actId="14100"/>
          <ac:spMkLst>
            <pc:docMk/>
            <pc:sldMk cId="1217705752" sldId="1456"/>
            <ac:spMk id="19" creationId="{42101231-1855-46EE-A3D9-B84E75ACB56A}"/>
          </ac:spMkLst>
        </pc:spChg>
        <pc:graphicFrameChg chg="add del mod">
          <ac:chgData name="Hamlet Markarian" userId="4926d2b407f31d77" providerId="LiveId" clId="{EEEC791B-24D3-4C70-B5BC-6F44A4C0C734}" dt="2020-04-09T22:58:59.757" v="2767" actId="478"/>
          <ac:graphicFrameMkLst>
            <pc:docMk/>
            <pc:sldMk cId="1217705752" sldId="1456"/>
            <ac:graphicFrameMk id="5" creationId="{41C85FFB-6555-4734-B278-5E465AFE2744}"/>
          </ac:graphicFrameMkLst>
        </pc:graphicFrameChg>
        <pc:graphicFrameChg chg="add mod modGraphic">
          <ac:chgData name="Hamlet Markarian" userId="4926d2b407f31d77" providerId="LiveId" clId="{EEEC791B-24D3-4C70-B5BC-6F44A4C0C734}" dt="2020-04-09T23:10:44.009" v="2970"/>
          <ac:graphicFrameMkLst>
            <pc:docMk/>
            <pc:sldMk cId="1217705752" sldId="1456"/>
            <ac:graphicFrameMk id="6" creationId="{BB61451B-6425-4E9C-80FF-77F02265BF6F}"/>
          </ac:graphicFrameMkLst>
        </pc:graphicFrameChg>
        <pc:cxnChg chg="add mod">
          <ac:chgData name="Hamlet Markarian" userId="4926d2b407f31d77" providerId="LiveId" clId="{EEEC791B-24D3-4C70-B5BC-6F44A4C0C734}" dt="2020-04-09T22:56:17.182" v="2740" actId="14100"/>
          <ac:cxnSpMkLst>
            <pc:docMk/>
            <pc:sldMk cId="1217705752" sldId="1456"/>
            <ac:cxnSpMk id="9" creationId="{7CE90726-87BA-4062-9648-E6EBD54DFD92}"/>
          </ac:cxnSpMkLst>
        </pc:cxnChg>
      </pc:sldChg>
      <pc:sldChg chg="addSp delSp modSp add">
        <pc:chgData name="Hamlet Markarian" userId="4926d2b407f31d77" providerId="LiveId" clId="{EEEC791B-24D3-4C70-B5BC-6F44A4C0C734}" dt="2020-04-09T23:15:10.658" v="3028" actId="14100"/>
        <pc:sldMkLst>
          <pc:docMk/>
          <pc:sldMk cId="586486166" sldId="1457"/>
        </pc:sldMkLst>
        <pc:spChg chg="mod">
          <ac:chgData name="Hamlet Markarian" userId="4926d2b407f31d77" providerId="LiveId" clId="{EEEC791B-24D3-4C70-B5BC-6F44A4C0C734}" dt="2020-04-09T23:15:07.223" v="3027" actId="14100"/>
          <ac:spMkLst>
            <pc:docMk/>
            <pc:sldMk cId="586486166" sldId="1457"/>
            <ac:spMk id="11" creationId="{B3208293-2432-40B8-885A-BB198A0C4660}"/>
          </ac:spMkLst>
        </pc:spChg>
        <pc:spChg chg="mod">
          <ac:chgData name="Hamlet Markarian" userId="4926d2b407f31d77" providerId="LiveId" clId="{EEEC791B-24D3-4C70-B5BC-6F44A4C0C734}" dt="2020-04-09T23:14:46.185" v="3022" actId="14100"/>
          <ac:spMkLst>
            <pc:docMk/>
            <pc:sldMk cId="586486166" sldId="1457"/>
            <ac:spMk id="12" creationId="{B0D696AB-C48F-4A6D-AD63-905CA7086DCD}"/>
          </ac:spMkLst>
        </pc:spChg>
        <pc:spChg chg="del">
          <ac:chgData name="Hamlet Markarian" userId="4926d2b407f31d77" providerId="LiveId" clId="{EEEC791B-24D3-4C70-B5BC-6F44A4C0C734}" dt="2020-04-09T23:12:12.370" v="2980" actId="478"/>
          <ac:spMkLst>
            <pc:docMk/>
            <pc:sldMk cId="586486166" sldId="1457"/>
            <ac:spMk id="13" creationId="{09735762-7F17-43D7-9070-A29B5F27EFD0}"/>
          </ac:spMkLst>
        </pc:spChg>
        <pc:spChg chg="add mod">
          <ac:chgData name="Hamlet Markarian" userId="4926d2b407f31d77" providerId="LiveId" clId="{EEEC791B-24D3-4C70-B5BC-6F44A4C0C734}" dt="2020-04-09T23:14:55.799" v="3025" actId="1076"/>
          <ac:spMkLst>
            <pc:docMk/>
            <pc:sldMk cId="586486166" sldId="1457"/>
            <ac:spMk id="14" creationId="{497803DB-7907-4814-977A-AB3D0F5369A4}"/>
          </ac:spMkLst>
        </pc:spChg>
        <pc:spChg chg="add mod">
          <ac:chgData name="Hamlet Markarian" userId="4926d2b407f31d77" providerId="LiveId" clId="{EEEC791B-24D3-4C70-B5BC-6F44A4C0C734}" dt="2020-04-09T23:15:01.858" v="3026" actId="1076"/>
          <ac:spMkLst>
            <pc:docMk/>
            <pc:sldMk cId="586486166" sldId="1457"/>
            <ac:spMk id="15" creationId="{AB96C297-D221-476C-A643-BDFCE610060C}"/>
          </ac:spMkLst>
        </pc:spChg>
        <pc:spChg chg="mod">
          <ac:chgData name="Hamlet Markarian" userId="4926d2b407f31d77" providerId="LiveId" clId="{EEEC791B-24D3-4C70-B5BC-6F44A4C0C734}" dt="2020-04-09T23:15:10.658" v="3028" actId="14100"/>
          <ac:spMkLst>
            <pc:docMk/>
            <pc:sldMk cId="586486166" sldId="1457"/>
            <ac:spMk id="19" creationId="{42101231-1855-46EE-A3D9-B84E75ACB56A}"/>
          </ac:spMkLst>
        </pc:spChg>
        <pc:graphicFrameChg chg="del">
          <ac:chgData name="Hamlet Markarian" userId="4926d2b407f31d77" providerId="LiveId" clId="{EEEC791B-24D3-4C70-B5BC-6F44A4C0C734}" dt="2020-04-09T23:12:22.388" v="2982" actId="478"/>
          <ac:graphicFrameMkLst>
            <pc:docMk/>
            <pc:sldMk cId="586486166" sldId="1457"/>
            <ac:graphicFrameMk id="6" creationId="{BB61451B-6425-4E9C-80FF-77F02265BF6F}"/>
          </ac:graphicFrameMkLst>
        </pc:graphicFrameChg>
      </pc:sldChg>
    </pc:docChg>
  </pc:docChgLst>
  <pc:docChgLst>
    <pc:chgData name="Hamlet Markarian" userId="4926d2b407f31d77" providerId="LiveId" clId="{38B7B751-434C-49B6-9017-56BA1C8444E5}"/>
    <pc:docChg chg="undo redo custSel addSld modSld">
      <pc:chgData name="Hamlet Markarian" userId="4926d2b407f31d77" providerId="LiveId" clId="{38B7B751-434C-49B6-9017-56BA1C8444E5}" dt="2020-03-06T09:05:24.242" v="1671" actId="1076"/>
      <pc:docMkLst>
        <pc:docMk/>
      </pc:docMkLst>
      <pc:sldChg chg="addSp delSp modSp setBg">
        <pc:chgData name="Hamlet Markarian" userId="4926d2b407f31d77" providerId="LiveId" clId="{38B7B751-434C-49B6-9017-56BA1C8444E5}" dt="2020-03-06T08:22:20.777" v="1143"/>
        <pc:sldMkLst>
          <pc:docMk/>
          <pc:sldMk cId="1488022321" sldId="1336"/>
        </pc:sldMkLst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2" creationId="{ABF30A9F-EEC2-4D8E-9A54-F0A0B9E37365}"/>
          </ac:spMkLst>
        </pc:spChg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5" creationId="{28DC324E-E9E3-40D6-8CF3-255940B44968}"/>
          </ac:spMkLst>
        </pc:spChg>
        <pc:spChg chg="add mod ord">
          <ac:chgData name="Hamlet Markarian" userId="4926d2b407f31d77" providerId="LiveId" clId="{38B7B751-434C-49B6-9017-56BA1C8444E5}" dt="2020-03-06T08:21:57.613" v="1141" actId="14100"/>
          <ac:spMkLst>
            <pc:docMk/>
            <pc:sldMk cId="1488022321" sldId="1336"/>
            <ac:spMk id="8" creationId="{A3D43B73-2B0A-4CDF-8104-3D3F930D4D40}"/>
          </ac:spMkLst>
        </pc:spChg>
      </pc:sldChg>
      <pc:sldChg chg="addSp modSp">
        <pc:chgData name="Hamlet Markarian" userId="4926d2b407f31d77" providerId="LiveId" clId="{38B7B751-434C-49B6-9017-56BA1C8444E5}" dt="2020-03-06T08:22:46.786" v="1151" actId="692"/>
        <pc:sldMkLst>
          <pc:docMk/>
          <pc:sldMk cId="654919211" sldId="1421"/>
        </pc:sldMkLst>
        <pc:spChg chg="add mod ord">
          <ac:chgData name="Hamlet Markarian" userId="4926d2b407f31d77" providerId="LiveId" clId="{38B7B751-434C-49B6-9017-56BA1C8444E5}" dt="2020-03-06T06:39:07.277" v="67" actId="207"/>
          <ac:spMkLst>
            <pc:docMk/>
            <pc:sldMk cId="654919211" sldId="1421"/>
            <ac:spMk id="2" creationId="{04255A48-2E46-447F-98DA-0E287025F3FD}"/>
          </ac:spMkLst>
        </pc:spChg>
        <pc:spChg chg="add mod">
          <ac:chgData name="Hamlet Markarian" userId="4926d2b407f31d77" providerId="LiveId" clId="{38B7B751-434C-49B6-9017-56BA1C8444E5}" dt="2020-03-06T06:41:47.192" v="109" actId="20577"/>
          <ac:spMkLst>
            <pc:docMk/>
            <pc:sldMk cId="654919211" sldId="1421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6:39:48.273" v="86" actId="1076"/>
          <ac:spMkLst>
            <pc:docMk/>
            <pc:sldMk cId="654919211" sldId="1421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1:03.396" v="99" actId="1076"/>
          <ac:spMkLst>
            <pc:docMk/>
            <pc:sldMk cId="654919211" sldId="1421"/>
            <ac:spMk id="20" creationId="{2F2415B0-F1C4-4313-9038-A3884674CC46}"/>
          </ac:spMkLst>
        </pc:spChg>
        <pc:spChg chg="add mod">
          <ac:chgData name="Hamlet Markarian" userId="4926d2b407f31d77" providerId="LiveId" clId="{38B7B751-434C-49B6-9017-56BA1C8444E5}" dt="2020-03-06T06:42:50.574" v="136" actId="207"/>
          <ac:spMkLst>
            <pc:docMk/>
            <pc:sldMk cId="654919211" sldId="1421"/>
            <ac:spMk id="21" creationId="{6FB9C1BA-8A6F-4105-8DC8-F568E0F6B384}"/>
          </ac:spMkLst>
        </pc:spChg>
        <pc:spChg chg="add mod">
          <ac:chgData name="Hamlet Markarian" userId="4926d2b407f31d77" providerId="LiveId" clId="{38B7B751-434C-49B6-9017-56BA1C8444E5}" dt="2020-03-06T06:44:39.549" v="172" actId="14100"/>
          <ac:spMkLst>
            <pc:docMk/>
            <pc:sldMk cId="654919211" sldId="1421"/>
            <ac:spMk id="22" creationId="{42A9E9AD-9954-4875-868E-67616CB7A794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3" creationId="{E477416C-FDBE-48AC-88D1-2413BF9F49CC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4" creationId="{72960600-7804-4DF2-BD0F-91C8D735916D}"/>
          </ac:spMkLst>
        </pc:spChg>
        <pc:spChg chg="add mod">
          <ac:chgData name="Hamlet Markarian" userId="4926d2b407f31d77" providerId="LiveId" clId="{38B7B751-434C-49B6-9017-56BA1C8444E5}" dt="2020-03-06T06:42:44.981" v="135" actId="207"/>
          <ac:spMkLst>
            <pc:docMk/>
            <pc:sldMk cId="654919211" sldId="1421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6:42:19.881" v="121" actId="1076"/>
          <ac:spMkLst>
            <pc:docMk/>
            <pc:sldMk cId="654919211" sldId="1421"/>
            <ac:spMk id="27" creationId="{1BE4CAFC-320F-4067-B847-B57A67AECA05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8" creationId="{E4C6B51C-D947-43B3-9B01-CC82AC22908C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9" creationId="{7217DB6E-FB82-4676-B03E-D9819D095EAF}"/>
          </ac:spMkLst>
        </pc:spChg>
        <pc:picChg chg="mod">
          <ac:chgData name="Hamlet Markarian" userId="4926d2b407f31d77" providerId="LiveId" clId="{38B7B751-434C-49B6-9017-56BA1C8444E5}" dt="2020-03-06T07:50:43.428" v="781" actId="207"/>
          <ac:picMkLst>
            <pc:docMk/>
            <pc:sldMk cId="654919211" sldId="1421"/>
            <ac:picMk id="26" creationId="{8CD20B1E-A7B4-4975-963E-93362DE6B185}"/>
          </ac:picMkLst>
        </pc:picChg>
        <pc:cxnChg chg="add mod">
          <ac:chgData name="Hamlet Markarian" userId="4926d2b407f31d77" providerId="LiveId" clId="{38B7B751-434C-49B6-9017-56BA1C8444E5}" dt="2020-03-06T08:22:46.786" v="1151" actId="692"/>
          <ac:cxnSpMkLst>
            <pc:docMk/>
            <pc:sldMk cId="654919211" sldId="1421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8:22:42.174" v="1147" actId="692"/>
          <ac:cxnSpMkLst>
            <pc:docMk/>
            <pc:sldMk cId="654919211" sldId="1421"/>
            <ac:cxnSpMk id="30" creationId="{FE883538-3C90-4E0B-8085-CA1E2BB57F1E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7:53:24.852" v="801" actId="207"/>
        <pc:sldMkLst>
          <pc:docMk/>
          <pc:sldMk cId="1100653396" sldId="1422"/>
        </pc:sldMkLst>
        <pc:spChg chg="mod">
          <ac:chgData name="Hamlet Markarian" userId="4926d2b407f31d77" providerId="LiveId" clId="{38B7B751-434C-49B6-9017-56BA1C8444E5}" dt="2020-03-06T06:54:04.681" v="204" actId="12789"/>
          <ac:spMkLst>
            <pc:docMk/>
            <pc:sldMk cId="1100653396" sldId="1422"/>
            <ac:spMk id="2" creationId="{04255A48-2E46-447F-98DA-0E287025F3F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7:07:57.865" v="345" actId="167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6:55.785" v="189" actId="14100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5" creationId="{49CBAFB5-26A8-410C-8116-417F5FE0A7FF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9" creationId="{7217DB6E-FB82-4676-B03E-D9819D095EAF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2" creationId="{49F872C7-71F2-45D4-9632-8789DA5686D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3" creationId="{2D7DF48A-A338-4CDC-8CAB-B81E4BE6A79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4" creationId="{72323F11-BD13-46E4-BAE6-D02468C79C8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5" creationId="{9CC7EEFF-C65C-46F7-84A2-609A55811BB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6" creationId="{6D007A98-6A1B-4263-8C76-4D1C6F03047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7" creationId="{98A805F8-EED2-4327-885B-AACA70722D0E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39" creationId="{B671F802-BBF1-4346-9A80-DA82BC598694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0" creationId="{0F0E808D-9E54-4622-A021-23442A7235D4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1" creationId="{F9936170-A487-4E34-9C2D-C1CF374BE728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2" creationId="{4E557132-B687-405C-BC2C-891778CEB023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3" creationId="{3C2128B5-56A2-4F35-909E-8FD9E76797FE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4" creationId="{5243A832-3AF0-4B3B-A378-29D70F114E07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5" creationId="{D00FC1D5-0CD2-4F8E-9BA1-77E9E685A960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6" creationId="{79B5715D-34D2-4A8D-9D59-F98EA98BA8A3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7" creationId="{14BC7909-4F13-4E4B-AF56-9207365FD335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8" creationId="{E1CB895A-A7AC-4BA5-8151-13F2363DD8CD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0" creationId="{D0D4EEB7-DBF4-4916-AE71-9183BD398E56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1" creationId="{1627770D-A4CD-4F52-940A-8B2B76D9292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2" creationId="{365092C1-E83A-4821-974A-021DDF09A27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3" creationId="{35DF204E-726F-447F-BA4B-B8AC08018CB1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1" creationId="{4BC97F3E-8D6C-4A2E-B481-5DBF31B23DE2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2" creationId="{1472D296-D0C3-4183-B7DA-CC647AC516A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3" creationId="{195A12AC-B85E-43E2-8507-D50D37C200F8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4" creationId="{2482764E-1B05-4735-A4A0-9BB09D78AF0E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5" creationId="{0C70EA80-30BB-4773-ACAA-417644EDB1D4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6" creationId="{9FE1CE7E-BC94-4715-BD1E-08C2CB35CEAC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7" creationId="{3016520B-BA5E-4893-A605-0DF80E470412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8" creationId="{E2D02007-E935-4903-BB53-80B25D6D3836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9" creationId="{B095D30C-8444-4A75-B93D-E6D65D54EADE}"/>
          </ac:spMkLst>
        </pc:spChg>
        <pc:grpChg chg="add mod">
          <ac:chgData name="Hamlet Markarian" userId="4926d2b407f31d77" providerId="LiveId" clId="{38B7B751-434C-49B6-9017-56BA1C8444E5}" dt="2020-03-06T06:54:04.681" v="204" actId="12789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8B7B751-434C-49B6-9017-56BA1C8444E5}" dt="2020-03-06T06:58:55.357" v="222" actId="165"/>
          <ac:grpSpMkLst>
            <pc:docMk/>
            <pc:sldMk cId="1100653396" sldId="1422"/>
            <ac:grpSpMk id="49" creationId="{FB8FE051-FE48-494B-AC40-A415088A7D4D}"/>
          </ac:grpSpMkLst>
        </pc:grpChg>
        <pc:grpChg chg="del mod topLvl">
          <ac:chgData name="Hamlet Markarian" userId="4926d2b407f31d77" providerId="LiveId" clId="{38B7B751-434C-49B6-9017-56BA1C8444E5}" dt="2020-03-06T06:58:59.236" v="223" actId="478"/>
          <ac:grpSpMkLst>
            <pc:docMk/>
            <pc:sldMk cId="1100653396" sldId="1422"/>
            <ac:grpSpMk id="55" creationId="{DA4F25CD-B02C-4490-B13D-EA0048493812}"/>
          </ac:grpSpMkLst>
        </pc:grpChg>
        <pc:graphicFrameChg chg="add del mod">
          <ac:chgData name="Hamlet Markarian" userId="4926d2b407f31d77" providerId="LiveId" clId="{38B7B751-434C-49B6-9017-56BA1C8444E5}" dt="2020-03-06T06:57:09.697" v="208" actId="478"/>
          <ac:graphicFrameMkLst>
            <pc:docMk/>
            <pc:sldMk cId="1100653396" sldId="1422"/>
            <ac:graphicFrameMk id="38" creationId="{CEE3D1A0-1CC0-49CB-9EB2-E7B665D736DF}"/>
          </ac:graphicFrameMkLst>
        </pc:graphicFrameChg>
        <pc:picChg chg="add mod">
          <ac:chgData name="Hamlet Markarian" userId="4926d2b407f31d77" providerId="LiveId" clId="{38B7B751-434C-49B6-9017-56BA1C8444E5}" dt="2020-03-06T06:52:46.080" v="194" actId="207"/>
          <ac:picMkLst>
            <pc:docMk/>
            <pc:sldMk cId="1100653396" sldId="1422"/>
            <ac:picMk id="3" creationId="{9951BE5A-A290-4C79-9F08-6C255DEAF3A1}"/>
          </ac:picMkLst>
        </pc:picChg>
        <pc:picChg chg="del">
          <ac:chgData name="Hamlet Markarian" userId="4926d2b407f31d77" providerId="LiveId" clId="{38B7B751-434C-49B6-9017-56BA1C8444E5}" dt="2020-03-06T06:52:37.835" v="192" actId="478"/>
          <ac:picMkLst>
            <pc:docMk/>
            <pc:sldMk cId="1100653396" sldId="1422"/>
            <ac:picMk id="26" creationId="{8CD20B1E-A7B4-4975-963E-93362DE6B185}"/>
          </ac:picMkLst>
        </pc:picChg>
        <pc:cxnChg chg="del">
          <ac:chgData name="Hamlet Markarian" userId="4926d2b407f31d77" providerId="LiveId" clId="{38B7B751-434C-49B6-9017-56BA1C8444E5}" dt="2020-03-06T06:54:34.562" v="205" actId="478"/>
          <ac:cxnSpMkLst>
            <pc:docMk/>
            <pc:sldMk cId="1100653396" sldId="1422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7" creationId="{7A8A8675-4616-4ADE-93E2-69E78003B0D4}"/>
          </ac:cxnSpMkLst>
        </pc:cxnChg>
        <pc:cxnChg chg="del">
          <ac:chgData name="Hamlet Markarian" userId="4926d2b407f31d77" providerId="LiveId" clId="{38B7B751-434C-49B6-9017-56BA1C8444E5}" dt="2020-03-06T06:46:47.240" v="186" actId="478"/>
          <ac:cxnSpMkLst>
            <pc:docMk/>
            <pc:sldMk cId="1100653396" sldId="1422"/>
            <ac:cxnSpMk id="30" creationId="{FE883538-3C90-4E0B-8085-CA1E2BB57F1E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31" creationId="{37D1CC6A-60AD-4FF5-BBCA-ED7132D934AD}"/>
          </ac:cxnSpMkLst>
        </pc:cxnChg>
      </pc:sldChg>
      <pc:sldChg chg="addSp delSp modSp add mod">
        <pc:chgData name="Hamlet Markarian" userId="4926d2b407f31d77" providerId="LiveId" clId="{38B7B751-434C-49B6-9017-56BA1C8444E5}" dt="2020-03-06T07:49:09.064" v="773" actId="207"/>
        <pc:sldMkLst>
          <pc:docMk/>
          <pc:sldMk cId="3954515495" sldId="1423"/>
        </pc:sldMkLst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4" creationId="{D8F5EDA6-2B9A-421A-B29D-C5635BF499E3}"/>
          </ac:spMkLst>
        </pc:spChg>
        <pc:spChg chg="add mod">
          <ac:chgData name="Hamlet Markarian" userId="4926d2b407f31d77" providerId="LiveId" clId="{38B7B751-434C-49B6-9017-56BA1C8444E5}" dt="2020-03-06T07:13:13.041" v="403" actId="20577"/>
          <ac:spMkLst>
            <pc:docMk/>
            <pc:sldMk cId="3954515495" sldId="1423"/>
            <ac:spMk id="17" creationId="{92E54E7B-1D8B-473E-A0CA-613D2F22F470}"/>
          </ac:spMkLst>
        </pc:spChg>
        <pc:spChg chg="mod">
          <ac:chgData name="Hamlet Markarian" userId="4926d2b407f31d77" providerId="LiveId" clId="{38B7B751-434C-49B6-9017-56BA1C8444E5}" dt="2020-03-06T07:12:00.032" v="380" actId="20577"/>
          <ac:spMkLst>
            <pc:docMk/>
            <pc:sldMk cId="3954515495" sldId="1423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7:26:19.773" v="511" actId="1076"/>
          <ac:spMkLst>
            <pc:docMk/>
            <pc:sldMk cId="3954515495" sldId="1423"/>
            <ac:spMk id="26" creationId="{0EDA78D2-89D7-4CB6-9C67-742D832CB272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9" creationId="{7217DB6E-FB82-4676-B03E-D9819D095EAF}"/>
          </ac:spMkLst>
        </pc:spChg>
        <pc:graphicFrameChg chg="add mod">
          <ac:chgData name="Hamlet Markarian" userId="4926d2b407f31d77" providerId="LiveId" clId="{38B7B751-434C-49B6-9017-56BA1C8444E5}" dt="2020-03-06T07:48:15.923" v="770" actId="692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del">
          <ac:chgData name="Hamlet Markarian" userId="4926d2b407f31d77" providerId="LiveId" clId="{38B7B751-434C-49B6-9017-56BA1C8444E5}" dt="2020-03-06T07:11:44.308" v="376" actId="478"/>
          <ac:picMkLst>
            <pc:docMk/>
            <pc:sldMk cId="3954515495" sldId="1423"/>
            <ac:picMk id="3" creationId="{9951BE5A-A290-4C79-9F08-6C255DEAF3A1}"/>
          </ac:picMkLst>
        </pc:picChg>
        <pc:picChg chg="add mod">
          <ac:chgData name="Hamlet Markarian" userId="4926d2b407f31d77" providerId="LiveId" clId="{38B7B751-434C-49B6-9017-56BA1C8444E5}" dt="2020-03-06T07:49:09.064" v="773" actId="207"/>
          <ac:picMkLst>
            <pc:docMk/>
            <pc:sldMk cId="3954515495" sldId="1423"/>
            <ac:picMk id="16" creationId="{E43002BD-C1DD-4C11-AA19-23F9CFE755D4}"/>
          </ac:picMkLst>
        </pc:picChg>
        <pc:cxnChg chg="del">
          <ac:chgData name="Hamlet Markarian" userId="4926d2b407f31d77" providerId="LiveId" clId="{38B7B751-434C-49B6-9017-56BA1C8444E5}" dt="2020-03-06T07:11:47.799" v="377" actId="478"/>
          <ac:cxnSpMkLst>
            <pc:docMk/>
            <pc:sldMk cId="3954515495" sldId="1423"/>
            <ac:cxnSpMk id="6" creationId="{E812B600-3CFE-493E-BE34-FB8A6C902A4F}"/>
          </ac:cxnSpMkLst>
        </pc:cxnChg>
        <pc:cxnChg chg="add del mod">
          <ac:chgData name="Hamlet Markarian" userId="4926d2b407f31d77" providerId="LiveId" clId="{38B7B751-434C-49B6-9017-56BA1C8444E5}" dt="2020-03-06T07:36:45.186" v="617" actId="478"/>
          <ac:cxnSpMkLst>
            <pc:docMk/>
            <pc:sldMk cId="3954515495" sldId="1423"/>
            <ac:cxnSpMk id="7" creationId="{405B702D-7772-474F-972C-2B21452287C4}"/>
          </ac:cxnSpMkLst>
        </pc:cxnChg>
        <pc:cxnChg chg="add del mod">
          <ac:chgData name="Hamlet Markarian" userId="4926d2b407f31d77" providerId="LiveId" clId="{38B7B751-434C-49B6-9017-56BA1C8444E5}" dt="2020-03-06T07:38:25.917" v="635" actId="478"/>
          <ac:cxnSpMkLst>
            <pc:docMk/>
            <pc:sldMk cId="3954515495" sldId="1423"/>
            <ac:cxnSpMk id="10" creationId="{A356A73B-F5FE-42FB-BDAE-413E9F7FD920}"/>
          </ac:cxnSpMkLst>
        </pc:cxnChg>
        <pc:cxnChg chg="add del mod">
          <ac:chgData name="Hamlet Markarian" userId="4926d2b407f31d77" providerId="LiveId" clId="{38B7B751-434C-49B6-9017-56BA1C8444E5}" dt="2020-03-06T07:38:24.551" v="634" actId="478"/>
          <ac:cxnSpMkLst>
            <pc:docMk/>
            <pc:sldMk cId="3954515495" sldId="1423"/>
            <ac:cxnSpMk id="30" creationId="{D7627CAB-064A-4A4A-90EF-EAAE1A96BBB2}"/>
          </ac:cxnSpMkLst>
        </pc:cxnChg>
        <pc:cxnChg chg="add del mod">
          <ac:chgData name="Hamlet Markarian" userId="4926d2b407f31d77" providerId="LiveId" clId="{38B7B751-434C-49B6-9017-56BA1C8444E5}" dt="2020-03-06T07:38:27.437" v="636" actId="478"/>
          <ac:cxnSpMkLst>
            <pc:docMk/>
            <pc:sldMk cId="3954515495" sldId="1423"/>
            <ac:cxnSpMk id="31" creationId="{231AF3DD-9196-43AA-8537-9D6D276332F4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8:22:59.677" v="1155" actId="14100"/>
        <pc:sldMkLst>
          <pc:docMk/>
          <pc:sldMk cId="871637653" sldId="1424"/>
        </pc:sldMkLst>
        <pc:spChg chg="add mod">
          <ac:chgData name="Hamlet Markarian" userId="4926d2b407f31d77" providerId="LiveId" clId="{38B7B751-434C-49B6-9017-56BA1C8444E5}" dt="2020-03-06T08:15:34.147" v="1079" actId="14100"/>
          <ac:spMkLst>
            <pc:docMk/>
            <pc:sldMk cId="871637653" sldId="1424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7:49:56.776" v="777" actId="478"/>
          <ac:spMkLst>
            <pc:docMk/>
            <pc:sldMk cId="871637653" sldId="1424"/>
            <ac:spMk id="17" creationId="{92E54E7B-1D8B-473E-A0CA-613D2F22F470}"/>
          </ac:spMkLst>
        </pc:spChg>
        <pc:spChg chg="mod ord">
          <ac:chgData name="Hamlet Markarian" userId="4926d2b407f31d77" providerId="LiveId" clId="{38B7B751-434C-49B6-9017-56BA1C8444E5}" dt="2020-03-06T08:16:36.897" v="1096" actId="1076"/>
          <ac:spMkLst>
            <pc:docMk/>
            <pc:sldMk cId="871637653" sldId="1424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7:53:48.046" v="803" actId="207"/>
          <ac:spMkLst>
            <pc:docMk/>
            <pc:sldMk cId="871637653" sldId="1424"/>
            <ac:spMk id="20" creationId="{2F2415B0-F1C4-4313-9038-A3884674CC46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1" creationId="{BB473F4E-A679-400C-B1CD-A69074C46C2A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2" creationId="{B6AE2EF9-FDC7-4DA2-804F-6BD31D686792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3" creationId="{1FDC4F16-6A7B-4882-B918-0C101EFB3CBC}"/>
          </ac:spMkLst>
        </pc:spChg>
        <pc:spChg chg="del">
          <ac:chgData name="Hamlet Markarian" userId="4926d2b407f31d77" providerId="LiveId" clId="{38B7B751-434C-49B6-9017-56BA1C8444E5}" dt="2020-03-06T07:53:53.857" v="804" actId="478"/>
          <ac:spMkLst>
            <pc:docMk/>
            <pc:sldMk cId="871637653" sldId="1424"/>
            <ac:spMk id="26" creationId="{0EDA78D2-89D7-4CB6-9C67-742D832CB272}"/>
          </ac:spMkLst>
        </pc:spChg>
        <pc:spChg chg="add del mod">
          <ac:chgData name="Hamlet Markarian" userId="4926d2b407f31d77" providerId="LiveId" clId="{38B7B751-434C-49B6-9017-56BA1C8444E5}" dt="2020-03-06T08:02:18.028" v="940" actId="478"/>
          <ac:spMkLst>
            <pc:docMk/>
            <pc:sldMk cId="871637653" sldId="1424"/>
            <ac:spMk id="30" creationId="{46D42C06-3596-438F-9805-B4D48F7A05F2}"/>
          </ac:spMkLst>
        </pc:spChg>
        <pc:spChg chg="add del mod">
          <ac:chgData name="Hamlet Markarian" userId="4926d2b407f31d77" providerId="LiveId" clId="{38B7B751-434C-49B6-9017-56BA1C8444E5}" dt="2020-03-06T08:04:43.326" v="965" actId="478"/>
          <ac:spMkLst>
            <pc:docMk/>
            <pc:sldMk cId="871637653" sldId="1424"/>
            <ac:spMk id="31" creationId="{4E0037D7-5091-44AA-A664-AE870E851AA8}"/>
          </ac:spMkLst>
        </pc:spChg>
        <pc:spChg chg="add del mod">
          <ac:chgData name="Hamlet Markarian" userId="4926d2b407f31d77" providerId="LiveId" clId="{38B7B751-434C-49B6-9017-56BA1C8444E5}" dt="2020-03-06T08:01:32.519" v="935" actId="478"/>
          <ac:spMkLst>
            <pc:docMk/>
            <pc:sldMk cId="871637653" sldId="1424"/>
            <ac:spMk id="32" creationId="{29CAAA2B-1F65-4D55-A085-253660C376C7}"/>
          </ac:spMkLst>
        </pc:spChg>
        <pc:spChg chg="add del mod">
          <ac:chgData name="Hamlet Markarian" userId="4926d2b407f31d77" providerId="LiveId" clId="{38B7B751-434C-49B6-9017-56BA1C8444E5}" dt="2020-03-06T08:00:33.911" v="919" actId="478"/>
          <ac:spMkLst>
            <pc:docMk/>
            <pc:sldMk cId="871637653" sldId="1424"/>
            <ac:spMk id="33" creationId="{A65ECE05-0A57-401A-8C89-B229E8AD0BBD}"/>
          </ac:spMkLst>
        </pc:spChg>
        <pc:spChg chg="add del mod">
          <ac:chgData name="Hamlet Markarian" userId="4926d2b407f31d77" providerId="LiveId" clId="{38B7B751-434C-49B6-9017-56BA1C8444E5}" dt="2020-03-06T08:01:20.298" v="933" actId="478"/>
          <ac:spMkLst>
            <pc:docMk/>
            <pc:sldMk cId="871637653" sldId="1424"/>
            <ac:spMk id="34" creationId="{F83B6FF4-96C9-49D6-8C7A-29688A061E14}"/>
          </ac:spMkLst>
        </pc:spChg>
        <pc:spChg chg="mod">
          <ac:chgData name="Hamlet Markarian" userId="4926d2b407f31d77" providerId="LiveId" clId="{38B7B751-434C-49B6-9017-56BA1C8444E5}" dt="2020-03-06T08:13:53.700" v="1062" actId="368"/>
          <ac:spMkLst>
            <pc:docMk/>
            <pc:sldMk cId="871637653" sldId="1424"/>
            <ac:spMk id="36" creationId="{F1544BE5-01C5-4E73-84A8-75932EAD73C0}"/>
          </ac:spMkLst>
        </pc:spChg>
        <pc:spChg chg="mod">
          <ac:chgData name="Hamlet Markarian" userId="4926d2b407f31d77" providerId="LiveId" clId="{38B7B751-434C-49B6-9017-56BA1C8444E5}" dt="2020-03-06T08:15:49.874" v="1083" actId="1036"/>
          <ac:spMkLst>
            <pc:docMk/>
            <pc:sldMk cId="871637653" sldId="1424"/>
            <ac:spMk id="37" creationId="{14F12074-44F9-4226-87C9-BDCFF15C8CF7}"/>
          </ac:spMkLst>
        </pc:spChg>
        <pc:spChg chg="del">
          <ac:chgData name="Hamlet Markarian" userId="4926d2b407f31d77" providerId="LiveId" clId="{38B7B751-434C-49B6-9017-56BA1C8444E5}" dt="2020-03-06T08:00:47.280" v="921" actId="478"/>
          <ac:spMkLst>
            <pc:docMk/>
            <pc:sldMk cId="871637653" sldId="1424"/>
            <ac:spMk id="38" creationId="{65885EE2-AC80-450D-877E-5CD2EA3B65E1}"/>
          </ac:spMkLst>
        </pc:spChg>
        <pc:spChg chg="del">
          <ac:chgData name="Hamlet Markarian" userId="4926d2b407f31d77" providerId="LiveId" clId="{38B7B751-434C-49B6-9017-56BA1C8444E5}" dt="2020-03-06T08:00:44.243" v="920" actId="478"/>
          <ac:spMkLst>
            <pc:docMk/>
            <pc:sldMk cId="871637653" sldId="1424"/>
            <ac:spMk id="39" creationId="{86A7626E-BD0F-4DB4-A4E2-FE4B1B7E0B8D}"/>
          </ac:spMkLst>
        </pc:spChg>
        <pc:spChg chg="add mod">
          <ac:chgData name="Hamlet Markarian" userId="4926d2b407f31d77" providerId="LiveId" clId="{38B7B751-434C-49B6-9017-56BA1C8444E5}" dt="2020-03-06T08:14:34.526" v="1075" actId="1035"/>
          <ac:spMkLst>
            <pc:docMk/>
            <pc:sldMk cId="871637653" sldId="1424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7:57:37.158" v="839" actId="478"/>
          <ac:spMkLst>
            <pc:docMk/>
            <pc:sldMk cId="871637653" sldId="1424"/>
            <ac:spMk id="69" creationId="{9B32A18D-D42F-4AFF-9715-41BA3EB72337}"/>
          </ac:spMkLst>
        </pc:spChg>
        <pc:spChg chg="add mod ord">
          <ac:chgData name="Hamlet Markarian" userId="4926d2b407f31d77" providerId="LiveId" clId="{38B7B751-434C-49B6-9017-56BA1C8444E5}" dt="2020-03-06T08:18:09.825" v="1115" actId="14100"/>
          <ac:spMkLst>
            <pc:docMk/>
            <pc:sldMk cId="871637653" sldId="1424"/>
            <ac:spMk id="70" creationId="{6B575884-22F3-4A64-9909-312BE96C800A}"/>
          </ac:spMkLst>
        </pc:spChg>
        <pc:spChg chg="mod">
          <ac:chgData name="Hamlet Markarian" userId="4926d2b407f31d77" providerId="LiveId" clId="{38B7B751-434C-49B6-9017-56BA1C8444E5}" dt="2020-03-06T08:16:53.032" v="1098" actId="207"/>
          <ac:spMkLst>
            <pc:docMk/>
            <pc:sldMk cId="871637653" sldId="1424"/>
            <ac:spMk id="74" creationId="{5FC41B80-6386-435D-89C1-DF2FE5014514}"/>
          </ac:spMkLst>
        </pc:spChg>
        <pc:spChg chg="mod">
          <ac:chgData name="Hamlet Markarian" userId="4926d2b407f31d77" providerId="LiveId" clId="{38B7B751-434C-49B6-9017-56BA1C8444E5}" dt="2020-03-06T08:16:20.637" v="1092" actId="1076"/>
          <ac:spMkLst>
            <pc:docMk/>
            <pc:sldMk cId="871637653" sldId="1424"/>
            <ac:spMk id="75" creationId="{229E2224-6C9A-43A4-9B62-C8C50CE679E6}"/>
          </ac:spMkLst>
        </pc:spChg>
        <pc:grpChg chg="add mod">
          <ac:chgData name="Hamlet Markarian" userId="4926d2b407f31d77" providerId="LiveId" clId="{38B7B751-434C-49B6-9017-56BA1C8444E5}" dt="2020-03-06T08:13:39.562" v="1055" actId="164"/>
          <ac:grpSpMkLst>
            <pc:docMk/>
            <pc:sldMk cId="871637653" sldId="1424"/>
            <ac:grpSpMk id="5" creationId="{9D943C0C-1DB8-4D24-8F7F-C4710D131CDC}"/>
          </ac:grpSpMkLst>
        </pc:grpChg>
        <pc:grpChg chg="add mod">
          <ac:chgData name="Hamlet Markarian" userId="4926d2b407f31d77" providerId="LiveId" clId="{38B7B751-434C-49B6-9017-56BA1C8444E5}" dt="2020-03-06T08:14:43.729" v="1078" actId="1037"/>
          <ac:grpSpMkLst>
            <pc:docMk/>
            <pc:sldMk cId="871637653" sldId="1424"/>
            <ac:grpSpMk id="6" creationId="{C0E5999B-1A29-4F8B-8E8E-BC9EC6424E3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13" creationId="{AEF57141-A522-42CA-867E-9A2883C86C61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24" creationId="{5DD111CE-0080-4E19-8D41-73049E681A0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35" creationId="{80BEEE66-6CAE-4AD1-9570-2A6102A25635}"/>
          </ac:grpSpMkLst>
        </pc:grpChg>
        <pc:grpChg chg="add del mod">
          <ac:chgData name="Hamlet Markarian" userId="4926d2b407f31d77" providerId="LiveId" clId="{38B7B751-434C-49B6-9017-56BA1C8444E5}" dt="2020-03-06T07:56:31.404" v="809" actId="478"/>
          <ac:grpSpMkLst>
            <pc:docMk/>
            <pc:sldMk cId="871637653" sldId="1424"/>
            <ac:grpSpMk id="40" creationId="{78B900F7-1740-4F1D-AC3E-FC6294429BC4}"/>
          </ac:grpSpMkLst>
        </pc:grpChg>
        <pc:grpChg chg="add del mod">
          <ac:chgData name="Hamlet Markarian" userId="4926d2b407f31d77" providerId="LiveId" clId="{38B7B751-434C-49B6-9017-56BA1C8444E5}" dt="2020-03-06T08:16:06.093" v="1085" actId="165"/>
          <ac:grpSpMkLst>
            <pc:docMk/>
            <pc:sldMk cId="871637653" sldId="1424"/>
            <ac:grpSpMk id="71" creationId="{F706FE9E-EEEF-41E6-B237-A7F7A3BEA9A0}"/>
          </ac:grpSpMkLst>
        </pc:grpChg>
        <pc:grpChg chg="del mod topLvl">
          <ac:chgData name="Hamlet Markarian" userId="4926d2b407f31d77" providerId="LiveId" clId="{38B7B751-434C-49B6-9017-56BA1C8444E5}" dt="2020-03-06T08:16:08.410" v="1086" actId="478"/>
          <ac:grpSpMkLst>
            <pc:docMk/>
            <pc:sldMk cId="871637653" sldId="1424"/>
            <ac:grpSpMk id="72" creationId="{D0954C8E-BD87-4C96-8E12-C2C43E9A8989}"/>
          </ac:grpSpMkLst>
        </pc:grpChg>
        <pc:grpChg chg="mod topLvl">
          <ac:chgData name="Hamlet Markarian" userId="4926d2b407f31d77" providerId="LiveId" clId="{38B7B751-434C-49B6-9017-56BA1C8444E5}" dt="2020-03-06T08:16:49.871" v="1097" actId="1076"/>
          <ac:grpSpMkLst>
            <pc:docMk/>
            <pc:sldMk cId="871637653" sldId="1424"/>
            <ac:grpSpMk id="73" creationId="{865CDAF0-763D-4B52-9C57-B8E4B2440FF3}"/>
          </ac:grpSpMkLst>
        </pc:grpChg>
        <pc:graphicFrameChg chg="del">
          <ac:chgData name="Hamlet Markarian" userId="4926d2b407f31d77" providerId="LiveId" clId="{38B7B751-434C-49B6-9017-56BA1C8444E5}" dt="2020-03-06T07:53:56.958" v="805" actId="478"/>
          <ac:graphicFrameMkLst>
            <pc:docMk/>
            <pc:sldMk cId="871637653" sldId="1424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38B7B751-434C-49B6-9017-56BA1C8444E5}" dt="2020-03-06T07:53:42.882" v="802" actId="207"/>
          <ac:picMkLst>
            <pc:docMk/>
            <pc:sldMk cId="871637653" sldId="1424"/>
            <ac:picMk id="16" creationId="{E43002BD-C1DD-4C11-AA19-23F9CFE755D4}"/>
          </ac:picMkLst>
        </pc:picChg>
        <pc:cxnChg chg="add del mod">
          <ac:chgData name="Hamlet Markarian" userId="4926d2b407f31d77" providerId="LiveId" clId="{38B7B751-434C-49B6-9017-56BA1C8444E5}" dt="2020-03-06T08:02:16.550" v="939" actId="478"/>
          <ac:cxnSpMkLst>
            <pc:docMk/>
            <pc:sldMk cId="871637653" sldId="1424"/>
            <ac:cxnSpMk id="67" creationId="{17B98285-F0D8-4067-9494-D616E2985611}"/>
          </ac:cxnSpMkLst>
        </pc:cxnChg>
        <pc:cxnChg chg="add mod">
          <ac:chgData name="Hamlet Markarian" userId="4926d2b407f31d77" providerId="LiveId" clId="{38B7B751-434C-49B6-9017-56BA1C8444E5}" dt="2020-03-06T08:22:59.677" v="1155" actId="14100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addSp delSp modSp add modAnim">
        <pc:chgData name="Hamlet Markarian" userId="4926d2b407f31d77" providerId="LiveId" clId="{38B7B751-434C-49B6-9017-56BA1C8444E5}" dt="2020-03-06T08:23:09.003" v="1158" actId="14100"/>
        <pc:sldMkLst>
          <pc:docMk/>
          <pc:sldMk cId="2916488439" sldId="1425"/>
        </pc:sldMkLst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9" creationId="{9772B3FA-6BB9-4A1C-860B-4889FC609AF6}"/>
          </ac:spMkLst>
        </pc:spChg>
        <pc:spChg chg="add 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15" creationId="{D24BBD1E-FF2D-4D24-8968-8CD053F4D459}"/>
          </ac:spMkLst>
        </pc:spChg>
        <pc:spChg chg="add mod">
          <ac:chgData name="Hamlet Markarian" userId="4926d2b407f31d77" providerId="LiveId" clId="{38B7B751-434C-49B6-9017-56BA1C8444E5}" dt="2020-03-06T08:17:50.261" v="1113" actId="14100"/>
          <ac:spMkLst>
            <pc:docMk/>
            <pc:sldMk cId="2916488439" sldId="1425"/>
            <ac:spMk id="17" creationId="{C2EB1756-05E2-4DDB-9C71-F75816F6B3B2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18" creationId="{17AC8FC6-56FE-4D43-A317-A353F449F582}"/>
          </ac:spMkLst>
        </pc:spChg>
        <pc:spChg chg="mod">
          <ac:chgData name="Hamlet Markarian" userId="4926d2b407f31d77" providerId="LiveId" clId="{38B7B751-434C-49B6-9017-56BA1C8444E5}" dt="2020-03-06T08:11:32.167" v="1031" actId="1076"/>
          <ac:spMkLst>
            <pc:docMk/>
            <pc:sldMk cId="2916488439" sldId="1425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07:56.825" v="979" actId="20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38B7B751-434C-49B6-9017-56BA1C8444E5}" dt="2020-03-06T08:12:56.414" v="1052" actId="20577"/>
          <ac:spMkLst>
            <pc:docMk/>
            <pc:sldMk cId="2916488439" sldId="1425"/>
            <ac:spMk id="25" creationId="{07C675D4-F9FE-4993-84B3-0DB212717627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28" creationId="{05028F51-336C-4CBB-837C-7508B468CDD9}"/>
          </ac:spMkLst>
        </pc:spChg>
        <pc:spChg chg="add mod">
          <ac:chgData name="Hamlet Markarian" userId="4926d2b407f31d77" providerId="LiveId" clId="{38B7B751-434C-49B6-9017-56BA1C8444E5}" dt="2020-03-06T08:12:15.416" v="1043"/>
          <ac:spMkLst>
            <pc:docMk/>
            <pc:sldMk cId="2916488439" sldId="1425"/>
            <ac:spMk id="29" creationId="{DB02FB59-EC11-4E4B-95DE-2DE9CAD920C4}"/>
          </ac:spMkLst>
        </pc:spChg>
        <pc:spChg chg="mod">
          <ac:chgData name="Hamlet Markarian" userId="4926d2b407f31d77" providerId="LiveId" clId="{38B7B751-434C-49B6-9017-56BA1C8444E5}" dt="2020-03-06T08:17:38.288" v="1110" actId="20577"/>
          <ac:spMkLst>
            <pc:docMk/>
            <pc:sldMk cId="2916488439" sldId="1425"/>
            <ac:spMk id="32" creationId="{C4AB7167-C9FA-44F3-86F9-2193EB23CB92}"/>
          </ac:spMkLst>
        </pc:spChg>
        <pc:spChg chg="mod">
          <ac:chgData name="Hamlet Markarian" userId="4926d2b407f31d77" providerId="LiveId" clId="{38B7B751-434C-49B6-9017-56BA1C8444E5}" dt="2020-03-06T08:09:43.080" v="1010" actId="113"/>
          <ac:spMkLst>
            <pc:docMk/>
            <pc:sldMk cId="2916488439" sldId="1425"/>
            <ac:spMk id="37" creationId="{14F12074-44F9-4226-87C9-BDCFF15C8CF7}"/>
          </ac:spMkLst>
        </pc:spChg>
        <pc:spChg chg="mod">
          <ac:chgData name="Hamlet Markarian" userId="4926d2b407f31d77" providerId="LiveId" clId="{38B7B751-434C-49B6-9017-56BA1C8444E5}" dt="2020-03-06T08:17:43.921" v="1112" actId="20577"/>
          <ac:spMkLst>
            <pc:docMk/>
            <pc:sldMk cId="2916488439" sldId="1425"/>
            <ac:spMk id="38" creationId="{7ECB3D05-C57D-46D7-AE62-12214CC10C95}"/>
          </ac:spMkLst>
        </pc:spChg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38B7B751-434C-49B6-9017-56BA1C8444E5}" dt="2020-03-06T08:17:54.207" v="1114" actId="14100"/>
          <ac:spMkLst>
            <pc:docMk/>
            <pc:sldMk cId="2916488439" sldId="1425"/>
            <ac:spMk id="70" creationId="{6B575884-22F3-4A64-9909-312BE96C800A}"/>
          </ac:spMkLst>
        </pc:spChg>
        <pc:grpChg chg="add del mod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" creationId="{31D3A64D-0D09-452F-BE46-F8F03AAC5B8B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1" creationId="{1FF50955-B9B1-4879-9501-2BB8F695A43F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2" creationId="{7C8996EE-9CC8-4960-B8AA-D099E73C786E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3" creationId="{C8A33F26-1AAA-43C6-BE33-AAA8E7775457}"/>
          </ac:grpSpMkLst>
        </pc:grpChg>
        <pc:grpChg chg="add mod">
          <ac:chgData name="Hamlet Markarian" userId="4926d2b407f31d77" providerId="LiveId" clId="{38B7B751-434C-49B6-9017-56BA1C8444E5}" dt="2020-03-06T08:17:22.842" v="1105" actId="1076"/>
          <ac:grpSpMkLst>
            <pc:docMk/>
            <pc:sldMk cId="2916488439" sldId="1425"/>
            <ac:grpSpMk id="30" creationId="{D3B94230-B152-4A41-A0E7-ADB3F71FD3D5}"/>
          </ac:grpSpMkLst>
        </pc:grpChg>
        <pc:grpChg chg="add mod">
          <ac:chgData name="Hamlet Markarian" userId="4926d2b407f31d77" providerId="LiveId" clId="{38B7B751-434C-49B6-9017-56BA1C8444E5}" dt="2020-03-06T08:17:28.384" v="1106" actId="1076"/>
          <ac:grpSpMkLst>
            <pc:docMk/>
            <pc:sldMk cId="2916488439" sldId="1425"/>
            <ac:grpSpMk id="33" creationId="{3D9261AD-0052-47D2-960F-8F9284AC5CEF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5" creationId="{80BEEE66-6CAE-4AD1-9570-2A6102A25635}"/>
          </ac:grpSpMkLst>
        </pc:grpChg>
        <pc:cxnChg chg="add mod">
          <ac:chgData name="Hamlet Markarian" userId="4926d2b407f31d77" providerId="LiveId" clId="{38B7B751-434C-49B6-9017-56BA1C8444E5}" dt="2020-03-06T08:23:09.003" v="1158" actId="14100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addSp delSp modSp add mod delAnim modAnim">
        <pc:chgData name="Hamlet Markarian" userId="4926d2b407f31d77" providerId="LiveId" clId="{38B7B751-434C-49B6-9017-56BA1C8444E5}" dt="2020-03-06T09:05:24.242" v="1671" actId="1076"/>
        <pc:sldMkLst>
          <pc:docMk/>
          <pc:sldMk cId="4018053280" sldId="1426"/>
        </pc:sldMkLst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" creationId="{BB6053A4-CD2C-4326-974E-CD1F0D5ADAD1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5" creationId="{D24BBD1E-FF2D-4D24-8968-8CD053F4D45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7" creationId="{C2EB1756-05E2-4DDB-9C71-F75816F6B3B2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8" creationId="{17AC8FC6-56FE-4D43-A317-A353F449F582}"/>
          </ac:spMkLst>
        </pc:spChg>
        <pc:spChg chg="mod ord">
          <ac:chgData name="Hamlet Markarian" userId="4926d2b407f31d77" providerId="LiveId" clId="{38B7B751-434C-49B6-9017-56BA1C8444E5}" dt="2020-03-06T08:58:44.153" v="1579" actId="1076"/>
          <ac:spMkLst>
            <pc:docMk/>
            <pc:sldMk cId="4018053280" sldId="1426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19:48.822" v="1131" actId="207"/>
          <ac:spMkLst>
            <pc:docMk/>
            <pc:sldMk cId="4018053280" sldId="1426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8" creationId="{05028F51-336C-4CBB-837C-7508B468CDD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9" creationId="{DB02FB59-EC11-4E4B-95DE-2DE9CAD920C4}"/>
          </ac:spMkLst>
        </pc:spChg>
        <pc:spChg chg="add mod">
          <ac:chgData name="Hamlet Markarian" userId="4926d2b407f31d77" providerId="LiveId" clId="{38B7B751-434C-49B6-9017-56BA1C8444E5}" dt="2020-03-06T08:52:45.742" v="1498" actId="14100"/>
          <ac:spMkLst>
            <pc:docMk/>
            <pc:sldMk cId="4018053280" sldId="1426"/>
            <ac:spMk id="40" creationId="{FAFF3D89-CB93-4EF0-80A9-11DD0F0F3DCF}"/>
          </ac:spMkLst>
        </pc:spChg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1" creationId="{0D8E611F-9BE1-4EBF-A3A4-FCEED123F82A}"/>
          </ac:spMkLst>
        </pc:spChg>
        <pc:spChg chg="add mod or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3" creationId="{BA426A4F-9180-431A-BDDF-80A4A7CB494E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4" creationId="{E372E3DB-72A9-47DE-AD0A-CD301E310DD3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6" creationId="{A0A2906A-278A-4887-BE5B-E8FB8CCBD326}"/>
          </ac:spMkLst>
        </pc:spChg>
        <pc:spChg chg="add mo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7" creationId="{6D7F5C32-4613-40EB-8CCD-7F671E179C09}"/>
          </ac:spMkLst>
        </pc:spChg>
        <pc:spChg chg="mod">
          <ac:chgData name="Hamlet Markarian" userId="4926d2b407f31d77" providerId="LiveId" clId="{38B7B751-434C-49B6-9017-56BA1C8444E5}" dt="2020-03-06T09:00:27.214" v="1606" actId="207"/>
          <ac:spMkLst>
            <pc:docMk/>
            <pc:sldMk cId="4018053280" sldId="1426"/>
            <ac:spMk id="49" creationId="{7C7C8287-7DAB-4991-B13A-AAABFD20C7DF}"/>
          </ac:spMkLst>
        </pc:spChg>
        <pc:spChg chg="mod">
          <ac:chgData name="Hamlet Markarian" userId="4926d2b407f31d77" providerId="LiveId" clId="{38B7B751-434C-49B6-9017-56BA1C8444E5}" dt="2020-03-06T08:32:09.320" v="1287" actId="1036"/>
          <ac:spMkLst>
            <pc:docMk/>
            <pc:sldMk cId="4018053280" sldId="1426"/>
            <ac:spMk id="50" creationId="{80044009-224D-4BE7-AA0E-AAA6E6E55AF3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1" creationId="{53D10B7F-FD39-42FA-9205-850CAF0B5B87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2" creationId="{0410A041-F39E-447A-9D58-6777B13727B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3" creationId="{029D252D-372A-4071-A89A-DCD5DCAA3E99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4" creationId="{A7C818C0-990D-448E-BF54-9DC290C5032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5" creationId="{18A8B345-E1D5-4EA9-BAC6-0DF9E8C1489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6" creationId="{5EA2576E-2213-40C8-ABE8-8937B94D0F2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7" creationId="{7C963D30-0EEF-4207-A98B-9E2D6829DEBA}"/>
          </ac:spMkLst>
        </pc:spChg>
        <pc:spChg chg="add del mod">
          <ac:chgData name="Hamlet Markarian" userId="4926d2b407f31d77" providerId="LiveId" clId="{38B7B751-434C-49B6-9017-56BA1C8444E5}" dt="2020-03-06T08:37:19.035" v="1340" actId="478"/>
          <ac:spMkLst>
            <pc:docMk/>
            <pc:sldMk cId="4018053280" sldId="1426"/>
            <ac:spMk id="58" creationId="{C128063F-DCAC-406B-9E77-CF0BD202DEE4}"/>
          </ac:spMkLst>
        </pc:spChg>
        <pc:spChg chg="add del mod">
          <ac:chgData name="Hamlet Markarian" userId="4926d2b407f31d77" providerId="LiveId" clId="{38B7B751-434C-49B6-9017-56BA1C8444E5}" dt="2020-03-06T08:35:45.453" v="1303" actId="478"/>
          <ac:spMkLst>
            <pc:docMk/>
            <pc:sldMk cId="4018053280" sldId="1426"/>
            <ac:spMk id="59" creationId="{2E70719F-6922-4551-BFAF-3AD829D156C7}"/>
          </ac:spMkLst>
        </pc:spChg>
        <pc:spChg chg="add del mod">
          <ac:chgData name="Hamlet Markarian" userId="4926d2b407f31d77" providerId="LiveId" clId="{38B7B751-434C-49B6-9017-56BA1C8444E5}" dt="2020-03-06T08:37:21.657" v="1341" actId="478"/>
          <ac:spMkLst>
            <pc:docMk/>
            <pc:sldMk cId="4018053280" sldId="1426"/>
            <ac:spMk id="60" creationId="{882E69D4-DF2F-425F-ADC3-38921C436231}"/>
          </ac:spMkLst>
        </pc:spChg>
        <pc:spChg chg="add del mod">
          <ac:chgData name="Hamlet Markarian" userId="4926d2b407f31d77" providerId="LiveId" clId="{38B7B751-434C-49B6-9017-56BA1C8444E5}" dt="2020-03-06T08:37:17.696" v="1339" actId="478"/>
          <ac:spMkLst>
            <pc:docMk/>
            <pc:sldMk cId="4018053280" sldId="1426"/>
            <ac:spMk id="61" creationId="{93EDB851-EDFA-43C6-BB88-DF8752318EC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2" creationId="{96E405B4-01B4-4F62-A189-AD0D5C1562E5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3" creationId="{0EEA4164-CB6B-40A4-9819-671E7377921E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4" creationId="{E191174C-0AA5-4B78-8882-63F29D6937D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5" creationId="{75F0E0D4-13E4-44A9-A5AC-5FB6B389528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6" creationId="{635538A2-7CDE-426C-811E-A31A0EC7D228}"/>
          </ac:spMkLst>
        </pc:spChg>
        <pc:spChg chg="add del mod">
          <ac:chgData name="Hamlet Markarian" userId="4926d2b407f31d77" providerId="LiveId" clId="{38B7B751-434C-49B6-9017-56BA1C8444E5}" dt="2020-03-06T08:56:32.047" v="1518" actId="478"/>
          <ac:spMkLst>
            <pc:docMk/>
            <pc:sldMk cId="4018053280" sldId="1426"/>
            <ac:spMk id="67" creationId="{0769D104-82E6-4CD1-956B-4ACB791E14BD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69" creationId="{16525C95-FE01-4C1A-A48C-CDD810E514C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70" creationId="{6B575884-22F3-4A64-9909-312BE96C800A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1" creationId="{01D934BE-B3BE-4CFB-BFBE-702C407807D1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2" creationId="{7694958A-C377-4C35-A5EE-1654B3F80ACF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3" creationId="{991B9CA7-308B-4E24-BC5F-75CE0C2C9CB5}"/>
          </ac:spMkLst>
        </pc:spChg>
        <pc:spChg chg="add del mod">
          <ac:chgData name="Hamlet Markarian" userId="4926d2b407f31d77" providerId="LiveId" clId="{38B7B751-434C-49B6-9017-56BA1C8444E5}" dt="2020-03-06T08:56:29.124" v="1517" actId="478"/>
          <ac:spMkLst>
            <pc:docMk/>
            <pc:sldMk cId="4018053280" sldId="1426"/>
            <ac:spMk id="74" creationId="{426D9440-EBC4-4703-94AE-C46420908969}"/>
          </ac:spMkLst>
        </pc:spChg>
        <pc:spChg chg="add del mod">
          <ac:chgData name="Hamlet Markarian" userId="4926d2b407f31d77" providerId="LiveId" clId="{38B7B751-434C-49B6-9017-56BA1C8444E5}" dt="2020-03-06T08:57:19.668" v="1528" actId="478"/>
          <ac:spMkLst>
            <pc:docMk/>
            <pc:sldMk cId="4018053280" sldId="1426"/>
            <ac:spMk id="76" creationId="{0E896697-3ADD-4EC2-9413-42999A4A76FE}"/>
          </ac:spMkLst>
        </pc:spChg>
        <pc:spChg chg="add del mod">
          <ac:chgData name="Hamlet Markarian" userId="4926d2b407f31d77" providerId="LiveId" clId="{38B7B751-434C-49B6-9017-56BA1C8444E5}" dt="2020-03-06T08:57:20.077" v="1529" actId="478"/>
          <ac:spMkLst>
            <pc:docMk/>
            <pc:sldMk cId="4018053280" sldId="1426"/>
            <ac:spMk id="77" creationId="{58C3A5E9-8D53-4D57-BBAE-78C647A40090}"/>
          </ac:spMkLst>
        </pc:spChg>
        <pc:spChg chg="add mod or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78" creationId="{F03FD0F2-2BC3-4BA7-BBB8-2B95281FAD90}"/>
          </ac:spMkLst>
        </pc:spChg>
        <pc:spChg chg="add del mod">
          <ac:chgData name="Hamlet Markarian" userId="4926d2b407f31d77" providerId="LiveId" clId="{38B7B751-434C-49B6-9017-56BA1C8444E5}" dt="2020-03-06T08:57:18.363" v="1527" actId="478"/>
          <ac:spMkLst>
            <pc:docMk/>
            <pc:sldMk cId="4018053280" sldId="1426"/>
            <ac:spMk id="79" creationId="{AFB1FE4F-FAC2-4A71-84E7-5367BCD71A6D}"/>
          </ac:spMkLst>
        </pc:spChg>
        <pc:spChg chg="add del mod">
          <ac:chgData name="Hamlet Markarian" userId="4926d2b407f31d77" providerId="LiveId" clId="{38B7B751-434C-49B6-9017-56BA1C8444E5}" dt="2020-03-06T08:57:16.936" v="1526" actId="478"/>
          <ac:spMkLst>
            <pc:docMk/>
            <pc:sldMk cId="4018053280" sldId="1426"/>
            <ac:spMk id="80" creationId="{326DAAEC-47C4-42C8-A5E4-F018F011991D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1" creationId="{DCD109BF-59FA-46D3-913C-2D749E6A1849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2" creationId="{AB75E3A0-C496-4242-A0B5-2EF64BB06FB5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3" creationId="{E389EB6F-086C-4439-9724-1C1E67ED951E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4" creationId="{77FFEB70-B747-4D0C-8FC0-1F299C59C9AE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5" creationId="{516A6D89-12BC-4CE7-A06F-03743B56F8F7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6" creationId="{A8C48729-4BCB-47E6-B40B-87E40162EA2B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7" creationId="{7DA41891-3298-4014-991F-8831157AF6FC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8" creationId="{8D703F8C-7044-442B-8383-5F853A6C3D86}"/>
          </ac:spMkLst>
        </pc:spChg>
        <pc:grpChg chg="add mod or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6" creationId="{1C676FE5-1AB1-4736-B661-78951A3CEF17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7" creationId="{7B967BC7-095D-437D-BF15-B729AE5C699A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8" creationId="{C9BC229F-07AE-4E06-A6CC-FF7BE9D8523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13" creationId="{523D0447-7EF6-49F3-AC4C-536418335471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2" creationId="{7C8996EE-9CC8-4960-B8AA-D099E73C786E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3" creationId="{C8A33F26-1AAA-43C6-BE33-AAA8E777545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0" creationId="{D3B94230-B152-4A41-A0E7-ADB3F71FD3D5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3" creationId="{3D9261AD-0052-47D2-960F-8F9284AC5CEF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5" creationId="{80BEEE66-6CAE-4AD1-9570-2A6102A25635}"/>
          </ac:grpSpMkLst>
        </pc:grpChg>
        <pc:grpChg chg="add mo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48" creationId="{989BA6F0-E14E-43B5-ABF4-492506D3A6CB}"/>
          </ac:grpSpMkLst>
        </pc:grpChg>
        <pc:graphicFrameChg chg="add del mod">
          <ac:chgData name="Hamlet Markarian" userId="4926d2b407f31d77" providerId="LiveId" clId="{38B7B751-434C-49B6-9017-56BA1C8444E5}" dt="2020-03-06T08:56:38.778" v="1519" actId="478"/>
          <ac:graphicFrameMkLst>
            <pc:docMk/>
            <pc:sldMk cId="4018053280" sldId="1426"/>
            <ac:graphicFrameMk id="75" creationId="{4A7B7200-F233-4B23-86CF-72B65E3103F8}"/>
          </ac:graphicFrameMkLst>
        </pc:graphicFrameChg>
        <pc:picChg chg="mod">
          <ac:chgData name="Hamlet Markarian" userId="4926d2b407f31d77" providerId="LiveId" clId="{38B7B751-434C-49B6-9017-56BA1C8444E5}" dt="2020-03-06T08:23:39.926" v="1163" actId="1076"/>
          <ac:picMkLst>
            <pc:docMk/>
            <pc:sldMk cId="4018053280" sldId="1426"/>
            <ac:picMk id="16" creationId="{E43002BD-C1DD-4C11-AA19-23F9CFE755D4}"/>
          </ac:picMkLst>
        </pc:picChg>
        <pc:cxnChg chg="add mod">
          <ac:chgData name="Hamlet Markarian" userId="4926d2b407f31d77" providerId="LiveId" clId="{38B7B751-434C-49B6-9017-56BA1C8444E5}" dt="2020-03-06T08:23:31.921" v="1162" actId="692"/>
          <ac:cxnSpMkLst>
            <pc:docMk/>
            <pc:sldMk cId="4018053280" sldId="1426"/>
            <ac:cxnSpMk id="39" creationId="{3C437925-791E-463C-BD59-A7BCABD75DAB}"/>
          </ac:cxnSpMkLst>
        </pc:cxnChg>
        <pc:cxnChg chg="add del">
          <ac:chgData name="Hamlet Markarian" userId="4926d2b407f31d77" providerId="LiveId" clId="{38B7B751-434C-49B6-9017-56BA1C8444E5}" dt="2020-03-06T08:25:40.825" v="1190" actId="478"/>
          <ac:cxnSpMkLst>
            <pc:docMk/>
            <pc:sldMk cId="4018053280" sldId="1426"/>
            <ac:cxnSpMk id="42" creationId="{82936F40-C1C5-4087-9982-B17336627089}"/>
          </ac:cxnSpMkLst>
        </pc:cxnChg>
        <pc:cxnChg chg="add del mod">
          <ac:chgData name="Hamlet Markarian" userId="4926d2b407f31d77" providerId="LiveId" clId="{38B7B751-434C-49B6-9017-56BA1C8444E5}" dt="2020-03-06T08:28:41.612" v="1216" actId="478"/>
          <ac:cxnSpMkLst>
            <pc:docMk/>
            <pc:sldMk cId="4018053280" sldId="1426"/>
            <ac:cxnSpMk id="45" creationId="{08BA2219-D57B-4F9B-91F7-F3D0A23BAF50}"/>
          </ac:cxnSpMkLst>
        </pc:cxnChg>
      </pc:sldChg>
    </pc:docChg>
  </pc:docChgLst>
  <pc:docChgLst>
    <pc:chgData name="Hamlet Markarian" userId="4926d2b407f31d77" providerId="LiveId" clId="{8CC21585-5D04-443B-8819-59CEF534AFDF}"/>
    <pc:docChg chg="undo custSel addSld delSld modSld sldOrd modSection">
      <pc:chgData name="Hamlet Markarian" userId="4926d2b407f31d77" providerId="LiveId" clId="{8CC21585-5D04-443B-8819-59CEF534AFDF}" dt="2020-04-10T10:06:24.377" v="1272" actId="207"/>
      <pc:docMkLst>
        <pc:docMk/>
      </pc:docMkLst>
      <pc:sldChg chg="modSp">
        <pc:chgData name="Hamlet Markarian" userId="4926d2b407f31d77" providerId="LiveId" clId="{8CC21585-5D04-443B-8819-59CEF534AFDF}" dt="2020-04-10T10:06:24.377" v="1272" actId="207"/>
        <pc:sldMkLst>
          <pc:docMk/>
          <pc:sldMk cId="1488022321" sldId="1336"/>
        </pc:sldMkLst>
        <pc:spChg chg="mod">
          <ac:chgData name="Hamlet Markarian" userId="4926d2b407f31d77" providerId="LiveId" clId="{8CC21585-5D04-443B-8819-59CEF534AFDF}" dt="2020-04-10T07:33:32.958" v="2" actId="20577"/>
          <ac:spMkLst>
            <pc:docMk/>
            <pc:sldMk cId="1488022321" sldId="1336"/>
            <ac:spMk id="14" creationId="{8C0A38DE-7E13-4312-9AFA-866AA71C4C95}"/>
          </ac:spMkLst>
        </pc:spChg>
        <pc:picChg chg="mod">
          <ac:chgData name="Hamlet Markarian" userId="4926d2b407f31d77" providerId="LiveId" clId="{8CC21585-5D04-443B-8819-59CEF534AFDF}" dt="2020-04-10T10:06:24.377" v="1272" actId="207"/>
          <ac:picMkLst>
            <pc:docMk/>
            <pc:sldMk cId="1488022321" sldId="1336"/>
            <ac:picMk id="10" creationId="{4D81A94D-9932-44C6-8B7D-EE36CA1DB8B4}"/>
          </ac:picMkLst>
        </pc:picChg>
      </pc:sldChg>
      <pc:sldChg chg="addSp delSp modSp mod ord">
        <pc:chgData name="Hamlet Markarian" userId="4926d2b407f31d77" providerId="LiveId" clId="{8CC21585-5D04-443B-8819-59CEF534AFDF}" dt="2020-04-10T08:12:41.304" v="311" actId="1035"/>
        <pc:sldMkLst>
          <pc:docMk/>
          <pc:sldMk cId="50890922" sldId="1437"/>
        </pc:sldMkLst>
        <pc:spChg chg="add del mod">
          <ac:chgData name="Hamlet Markarian" userId="4926d2b407f31d77" providerId="LiveId" clId="{8CC21585-5D04-443B-8819-59CEF534AFDF}" dt="2020-04-10T07:39:38.065" v="54" actId="478"/>
          <ac:spMkLst>
            <pc:docMk/>
            <pc:sldMk cId="50890922" sldId="1437"/>
            <ac:spMk id="9" creationId="{2B4FD03E-BA47-4C01-B1AA-CEF6B6AF9CF1}"/>
          </ac:spMkLst>
        </pc:spChg>
        <pc:spChg chg="add mod">
          <ac:chgData name="Hamlet Markarian" userId="4926d2b407f31d77" providerId="LiveId" clId="{8CC21585-5D04-443B-8819-59CEF534AFDF}" dt="2020-04-10T07:41:39.649" v="92" actId="1038"/>
          <ac:spMkLst>
            <pc:docMk/>
            <pc:sldMk cId="50890922" sldId="1437"/>
            <ac:spMk id="11" creationId="{6343BB1C-4EB0-43FC-B3C9-557E96B788BD}"/>
          </ac:spMkLst>
        </pc:spChg>
        <pc:spChg chg="add mod">
          <ac:chgData name="Hamlet Markarian" userId="4926d2b407f31d77" providerId="LiveId" clId="{8CC21585-5D04-443B-8819-59CEF534AFDF}" dt="2020-04-10T07:41:39.649" v="92" actId="1038"/>
          <ac:spMkLst>
            <pc:docMk/>
            <pc:sldMk cId="50890922" sldId="1437"/>
            <ac:spMk id="12" creationId="{812B5A58-4D9D-455B-A237-30FD38DA9D08}"/>
          </ac:spMkLst>
        </pc:spChg>
        <pc:spChg chg="add del mod ord">
          <ac:chgData name="Hamlet Markarian" userId="4926d2b407f31d77" providerId="LiveId" clId="{8CC21585-5D04-443B-8819-59CEF534AFDF}" dt="2020-04-10T08:03:27.251" v="163" actId="207"/>
          <ac:spMkLst>
            <pc:docMk/>
            <pc:sldMk cId="50890922" sldId="1437"/>
            <ac:spMk id="13" creationId="{45E55A27-B275-4572-8F9E-D77B5EC43F08}"/>
          </ac:spMkLst>
        </pc:spChg>
        <pc:spChg chg="add del">
          <ac:chgData name="Hamlet Markarian" userId="4926d2b407f31d77" providerId="LiveId" clId="{8CC21585-5D04-443B-8819-59CEF534AFDF}" dt="2020-04-10T07:46:24.042" v="116" actId="478"/>
          <ac:spMkLst>
            <pc:docMk/>
            <pc:sldMk cId="50890922" sldId="1437"/>
            <ac:spMk id="15" creationId="{C6E06462-39E8-466A-BDDF-C9E505B8C224}"/>
          </ac:spMkLst>
        </pc:spChg>
        <pc:spChg chg="add mod">
          <ac:chgData name="Hamlet Markarian" userId="4926d2b407f31d77" providerId="LiveId" clId="{8CC21585-5D04-443B-8819-59CEF534AFDF}" dt="2020-04-10T08:04:49.873" v="185" actId="1076"/>
          <ac:spMkLst>
            <pc:docMk/>
            <pc:sldMk cId="50890922" sldId="1437"/>
            <ac:spMk id="15" creationId="{D77026EF-191A-4313-9703-72FC75F1C006}"/>
          </ac:spMkLst>
        </pc:spChg>
        <pc:spChg chg="mod">
          <ac:chgData name="Hamlet Markarian" userId="4926d2b407f31d77" providerId="LiveId" clId="{8CC21585-5D04-443B-8819-59CEF534AFDF}" dt="2020-04-10T08:05:40.012" v="190" actId="207"/>
          <ac:spMkLst>
            <pc:docMk/>
            <pc:sldMk cId="50890922" sldId="1437"/>
            <ac:spMk id="16" creationId="{51A55428-D23F-4777-96FE-D91E0B26310D}"/>
          </ac:spMkLst>
        </pc:spChg>
        <pc:spChg chg="add del mod">
          <ac:chgData name="Hamlet Markarian" userId="4926d2b407f31d77" providerId="LiveId" clId="{8CC21585-5D04-443B-8819-59CEF534AFDF}" dt="2020-04-10T07:58:12.528" v="151" actId="478"/>
          <ac:spMkLst>
            <pc:docMk/>
            <pc:sldMk cId="50890922" sldId="1437"/>
            <ac:spMk id="17" creationId="{B2E0F27C-5DF4-4DC6-80FA-7239E34B5581}"/>
          </ac:spMkLst>
        </pc:spChg>
        <pc:spChg chg="add del mod">
          <ac:chgData name="Hamlet Markarian" userId="4926d2b407f31d77" providerId="LiveId" clId="{8CC21585-5D04-443B-8819-59CEF534AFDF}" dt="2020-04-10T07:58:10.914" v="150" actId="478"/>
          <ac:spMkLst>
            <pc:docMk/>
            <pc:sldMk cId="50890922" sldId="1437"/>
            <ac:spMk id="18" creationId="{B19DFE1F-F689-45F6-91A2-9501CC288E58}"/>
          </ac:spMkLst>
        </pc:spChg>
        <pc:spChg chg="ord">
          <ac:chgData name="Hamlet Markarian" userId="4926d2b407f31d77" providerId="LiveId" clId="{8CC21585-5D04-443B-8819-59CEF534AFDF}" dt="2020-04-10T07:42:19.327" v="100" actId="167"/>
          <ac:spMkLst>
            <pc:docMk/>
            <pc:sldMk cId="50890922" sldId="1437"/>
            <ac:spMk id="19" creationId="{42101231-1855-46EE-A3D9-B84E75ACB56A}"/>
          </ac:spMkLst>
        </pc:spChg>
        <pc:spChg chg="add mod">
          <ac:chgData name="Hamlet Markarian" userId="4926d2b407f31d77" providerId="LiveId" clId="{8CC21585-5D04-443B-8819-59CEF534AFDF}" dt="2020-04-10T08:05:05.607" v="189" actId="1076"/>
          <ac:spMkLst>
            <pc:docMk/>
            <pc:sldMk cId="50890922" sldId="1437"/>
            <ac:spMk id="20" creationId="{01E08E54-8433-48E9-B5E5-A623D973A671}"/>
          </ac:spMkLst>
        </pc:spChg>
        <pc:spChg chg="add mod">
          <ac:chgData name="Hamlet Markarian" userId="4926d2b407f31d77" providerId="LiveId" clId="{8CC21585-5D04-443B-8819-59CEF534AFDF}" dt="2020-04-10T08:08:27.083" v="238" actId="1076"/>
          <ac:spMkLst>
            <pc:docMk/>
            <pc:sldMk cId="50890922" sldId="1437"/>
            <ac:spMk id="21" creationId="{86FE23C9-8284-40E2-936B-7189587046D3}"/>
          </ac:spMkLst>
        </pc:spChg>
        <pc:spChg chg="mod">
          <ac:chgData name="Hamlet Markarian" userId="4926d2b407f31d77" providerId="LiveId" clId="{8CC21585-5D04-443B-8819-59CEF534AFDF}" dt="2020-04-10T08:10:24.253" v="272" actId="14100"/>
          <ac:spMkLst>
            <pc:docMk/>
            <pc:sldMk cId="50890922" sldId="1437"/>
            <ac:spMk id="23" creationId="{8D04AB9D-2C39-40A3-B47A-5A1503F4BE9A}"/>
          </ac:spMkLst>
        </pc:spChg>
        <pc:spChg chg="mod">
          <ac:chgData name="Hamlet Markarian" userId="4926d2b407f31d77" providerId="LiveId" clId="{8CC21585-5D04-443B-8819-59CEF534AFDF}" dt="2020-04-10T08:11:50.822" v="294" actId="207"/>
          <ac:spMkLst>
            <pc:docMk/>
            <pc:sldMk cId="50890922" sldId="1437"/>
            <ac:spMk id="24" creationId="{8BA42257-548D-49A6-B75D-A04DF37F5654}"/>
          </ac:spMkLst>
        </pc:spChg>
        <pc:spChg chg="mod">
          <ac:chgData name="Hamlet Markarian" userId="4926d2b407f31d77" providerId="LiveId" clId="{8CC21585-5D04-443B-8819-59CEF534AFDF}" dt="2020-04-10T08:10:19.361" v="271" actId="5793"/>
          <ac:spMkLst>
            <pc:docMk/>
            <pc:sldMk cId="50890922" sldId="1437"/>
            <ac:spMk id="25" creationId="{A295E4B9-E46A-40ED-B0A4-5E6C22BFFB64}"/>
          </ac:spMkLst>
        </pc:spChg>
        <pc:spChg chg="del">
          <ac:chgData name="Hamlet Markarian" userId="4926d2b407f31d77" providerId="LiveId" clId="{8CC21585-5D04-443B-8819-59CEF534AFDF}" dt="2020-04-10T07:35:17.566" v="8" actId="478"/>
          <ac:spMkLst>
            <pc:docMk/>
            <pc:sldMk cId="50890922" sldId="1437"/>
            <ac:spMk id="28" creationId="{26E06309-8166-418F-A84A-2A0DB997FF97}"/>
          </ac:spMkLst>
        </pc:spChg>
        <pc:spChg chg="mod">
          <ac:chgData name="Hamlet Markarian" userId="4926d2b407f31d77" providerId="LiveId" clId="{8CC21585-5D04-443B-8819-59CEF534AFDF}" dt="2020-04-10T08:11:52.967" v="295" actId="207"/>
          <ac:spMkLst>
            <pc:docMk/>
            <pc:sldMk cId="50890922" sldId="1437"/>
            <ac:spMk id="34" creationId="{F5C61A12-A0B5-4FF1-B0BE-E8C1BC90AFB8}"/>
          </ac:spMkLst>
        </pc:spChg>
        <pc:spChg chg="mod">
          <ac:chgData name="Hamlet Markarian" userId="4926d2b407f31d77" providerId="LiveId" clId="{8CC21585-5D04-443B-8819-59CEF534AFDF}" dt="2020-04-10T08:11:27.523" v="281" actId="14100"/>
          <ac:spMkLst>
            <pc:docMk/>
            <pc:sldMk cId="50890922" sldId="1437"/>
            <ac:spMk id="35" creationId="{593D1AF7-413E-4D6E-B0D4-24E7327D144A}"/>
          </ac:spMkLst>
        </pc:spChg>
        <pc:grpChg chg="add mod ord">
          <ac:chgData name="Hamlet Markarian" userId="4926d2b407f31d77" providerId="LiveId" clId="{8CC21585-5D04-443B-8819-59CEF534AFDF}" dt="2020-04-10T08:12:41.304" v="311" actId="1035"/>
          <ac:grpSpMkLst>
            <pc:docMk/>
            <pc:sldMk cId="50890922" sldId="1437"/>
            <ac:grpSpMk id="22" creationId="{D6665F23-9A35-48A1-BE65-EA31F6291691}"/>
          </ac:grpSpMkLst>
        </pc:grpChg>
        <pc:grpChg chg="add mod">
          <ac:chgData name="Hamlet Markarian" userId="4926d2b407f31d77" providerId="LiveId" clId="{8CC21585-5D04-443B-8819-59CEF534AFDF}" dt="2020-04-10T08:10:46.433" v="275" actId="571"/>
          <ac:grpSpMkLst>
            <pc:docMk/>
            <pc:sldMk cId="50890922" sldId="1437"/>
            <ac:grpSpMk id="27" creationId="{2C5C7EDE-4CE5-4DE8-88F8-BE402615A3EF}"/>
          </ac:grpSpMkLst>
        </pc:grpChg>
        <pc:grpChg chg="add mod">
          <ac:chgData name="Hamlet Markarian" userId="4926d2b407f31d77" providerId="LiveId" clId="{8CC21585-5D04-443B-8819-59CEF534AFDF}" dt="2020-04-10T08:12:41.304" v="311" actId="1035"/>
          <ac:grpSpMkLst>
            <pc:docMk/>
            <pc:sldMk cId="50890922" sldId="1437"/>
            <ac:grpSpMk id="32" creationId="{10149304-7869-416E-8B56-8465E6774193}"/>
          </ac:grpSpMkLst>
        </pc:grpChg>
        <pc:graphicFrameChg chg="add mod">
          <ac:chgData name="Hamlet Markarian" userId="4926d2b407f31d77" providerId="LiveId" clId="{8CC21585-5D04-443B-8819-59CEF534AFDF}" dt="2020-04-10T07:40:27.597" v="63" actId="14100"/>
          <ac:graphicFrameMkLst>
            <pc:docMk/>
            <pc:sldMk cId="50890922" sldId="1437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7:35:14.770" v="7" actId="478"/>
          <ac:graphicFrameMkLst>
            <pc:docMk/>
            <pc:sldMk cId="50890922" sldId="1437"/>
            <ac:graphicFrameMk id="10" creationId="{D1115644-95BC-4F40-AD63-106E5DA01B65}"/>
          </ac:graphicFrameMkLst>
        </pc:graphicFrameChg>
        <pc:graphicFrameChg chg="add mod">
          <ac:chgData name="Hamlet Markarian" userId="4926d2b407f31d77" providerId="LiveId" clId="{8CC21585-5D04-443B-8819-59CEF534AFDF}" dt="2020-04-10T08:12:29.637" v="297"/>
          <ac:graphicFrameMkLst>
            <pc:docMk/>
            <pc:sldMk cId="50890922" sldId="1437"/>
            <ac:graphicFrameMk id="14" creationId="{004096B8-AC4F-41E1-8A72-12C284464374}"/>
          </ac:graphicFrameMkLst>
        </pc:graphicFrameChg>
        <pc:graphicFrameChg chg="add mod">
          <ac:chgData name="Hamlet Markarian" userId="4926d2b407f31d77" providerId="LiveId" clId="{8CC21585-5D04-443B-8819-59CEF534AFDF}" dt="2020-04-10T08:10:46.433" v="275" actId="571"/>
          <ac:graphicFrameMkLst>
            <pc:docMk/>
            <pc:sldMk cId="50890922" sldId="1437"/>
            <ac:graphicFrameMk id="26" creationId="{03490D87-F7FA-4669-8B7D-BDB1134338D5}"/>
          </ac:graphicFrameMkLst>
        </pc:graphicFrameChg>
        <pc:picChg chg="mod">
          <ac:chgData name="Hamlet Markarian" userId="4926d2b407f31d77" providerId="LiveId" clId="{8CC21585-5D04-443B-8819-59CEF534AFDF}" dt="2020-04-10T08:05:55.028" v="191" actId="207"/>
          <ac:picMkLst>
            <pc:docMk/>
            <pc:sldMk cId="50890922" sldId="1437"/>
            <ac:picMk id="30" creationId="{34D0E67C-D226-4DF5-9D1B-EAB51874B8F3}"/>
          </ac:picMkLst>
        </pc:picChg>
      </pc:sldChg>
      <pc:sldChg chg="addSp delSp modSp add mod">
        <pc:chgData name="Hamlet Markarian" userId="4926d2b407f31d77" providerId="LiveId" clId="{8CC21585-5D04-443B-8819-59CEF534AFDF}" dt="2020-04-10T09:17:53.260" v="573"/>
        <pc:sldMkLst>
          <pc:docMk/>
          <pc:sldMk cId="2377245670" sldId="1458"/>
        </pc:sldMkLst>
        <pc:spChg chg="mod">
          <ac:chgData name="Hamlet Markarian" userId="4926d2b407f31d77" providerId="LiveId" clId="{8CC21585-5D04-443B-8819-59CEF534AFDF}" dt="2020-04-10T08:14:22.312" v="318" actId="20577"/>
          <ac:spMkLst>
            <pc:docMk/>
            <pc:sldMk cId="2377245670" sldId="1458"/>
            <ac:spMk id="11" creationId="{6343BB1C-4EB0-43FC-B3C9-557E96B788BD}"/>
          </ac:spMkLst>
        </pc:spChg>
        <pc:spChg chg="mod">
          <ac:chgData name="Hamlet Markarian" userId="4926d2b407f31d77" providerId="LiveId" clId="{8CC21585-5D04-443B-8819-59CEF534AFDF}" dt="2020-04-10T08:14:37.568" v="320" actId="20577"/>
          <ac:spMkLst>
            <pc:docMk/>
            <pc:sldMk cId="2377245670" sldId="1458"/>
            <ac:spMk id="12" creationId="{812B5A58-4D9D-455B-A237-30FD38DA9D08}"/>
          </ac:spMkLst>
        </pc:spChg>
        <pc:spChg chg="del">
          <ac:chgData name="Hamlet Markarian" userId="4926d2b407f31d77" providerId="LiveId" clId="{8CC21585-5D04-443B-8819-59CEF534AFDF}" dt="2020-04-10T08:15:46.760" v="329" actId="478"/>
          <ac:spMkLst>
            <pc:docMk/>
            <pc:sldMk cId="2377245670" sldId="1458"/>
            <ac:spMk id="15" creationId="{D77026EF-191A-4313-9703-72FC75F1C006}"/>
          </ac:spMkLst>
        </pc:spChg>
        <pc:spChg chg="mod">
          <ac:chgData name="Hamlet Markarian" userId="4926d2b407f31d77" providerId="LiveId" clId="{8CC21585-5D04-443B-8819-59CEF534AFDF}" dt="2020-04-10T08:14:13.568" v="316" actId="20577"/>
          <ac:spMkLst>
            <pc:docMk/>
            <pc:sldMk cId="2377245670" sldId="1458"/>
            <ac:spMk id="16" creationId="{51A55428-D23F-4777-96FE-D91E0B26310D}"/>
          </ac:spMkLst>
        </pc:spChg>
        <pc:spChg chg="mod">
          <ac:chgData name="Hamlet Markarian" userId="4926d2b407f31d77" providerId="LiveId" clId="{8CC21585-5D04-443B-8819-59CEF534AFDF}" dt="2020-04-10T09:14:38.410" v="559" actId="1076"/>
          <ac:spMkLst>
            <pc:docMk/>
            <pc:sldMk cId="2377245670" sldId="1458"/>
            <ac:spMk id="19" creationId="{42101231-1855-46EE-A3D9-B84E75ACB56A}"/>
          </ac:spMkLst>
        </pc:spChg>
        <pc:spChg chg="del">
          <ac:chgData name="Hamlet Markarian" userId="4926d2b407f31d77" providerId="LiveId" clId="{8CC21585-5D04-443B-8819-59CEF534AFDF}" dt="2020-04-10T08:15:46.760" v="329" actId="478"/>
          <ac:spMkLst>
            <pc:docMk/>
            <pc:sldMk cId="2377245670" sldId="1458"/>
            <ac:spMk id="20" creationId="{01E08E54-8433-48E9-B5E5-A623D973A671}"/>
          </ac:spMkLst>
        </pc:spChg>
        <pc:spChg chg="del">
          <ac:chgData name="Hamlet Markarian" userId="4926d2b407f31d77" providerId="LiveId" clId="{8CC21585-5D04-443B-8819-59CEF534AFDF}" dt="2020-04-10T08:15:44.017" v="328" actId="478"/>
          <ac:spMkLst>
            <pc:docMk/>
            <pc:sldMk cId="2377245670" sldId="1458"/>
            <ac:spMk id="21" creationId="{86FE23C9-8284-40E2-936B-7189587046D3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27" creationId="{CACC0E2A-8F7D-4267-9C64-F844EF72B16B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28" creationId="{D783EC86-9814-4DEA-B3E7-4921089837FD}"/>
          </ac:spMkLst>
        </pc:spChg>
        <pc:spChg chg="add mod">
          <ac:chgData name="Hamlet Markarian" userId="4926d2b407f31d77" providerId="LiveId" clId="{8CC21585-5D04-443B-8819-59CEF534AFDF}" dt="2020-04-10T09:16:50.709" v="563"/>
          <ac:spMkLst>
            <pc:docMk/>
            <pc:sldMk cId="2377245670" sldId="1458"/>
            <ac:spMk id="29" creationId="{AC4AC685-5983-4194-AEB7-95938EFC6C6C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31" creationId="{724E513A-EFE5-4572-B887-4D382DB4402D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36" creationId="{595E6A11-6DD8-4CDE-AE5C-16FF7FF21EC2}"/>
          </ac:spMkLst>
        </pc:spChg>
        <pc:spChg chg="add mod">
          <ac:chgData name="Hamlet Markarian" userId="4926d2b407f31d77" providerId="LiveId" clId="{8CC21585-5D04-443B-8819-59CEF534AFDF}" dt="2020-04-10T09:14:53.785" v="561" actId="208"/>
          <ac:spMkLst>
            <pc:docMk/>
            <pc:sldMk cId="2377245670" sldId="1458"/>
            <ac:spMk id="38" creationId="{AFF4FA7E-C93F-4CE4-BCB2-345E910AC605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39" creationId="{458B4498-35C8-4131-AF65-03D815253E32}"/>
          </ac:spMkLst>
        </pc:spChg>
        <pc:spChg chg="add mod">
          <ac:chgData name="Hamlet Markarian" userId="4926d2b407f31d77" providerId="LiveId" clId="{8CC21585-5D04-443B-8819-59CEF534AFDF}" dt="2020-04-10T09:17:27.944" v="567"/>
          <ac:spMkLst>
            <pc:docMk/>
            <pc:sldMk cId="2377245670" sldId="1458"/>
            <ac:spMk id="40" creationId="{2EF9F0D6-0F4D-41D4-8C04-D2F9DBA03FBA}"/>
          </ac:spMkLst>
        </pc:spChg>
        <pc:spChg chg="add mod">
          <ac:chgData name="Hamlet Markarian" userId="4926d2b407f31d77" providerId="LiveId" clId="{8CC21585-5D04-443B-8819-59CEF534AFDF}" dt="2020-04-10T09:11:32.597" v="516" actId="1076"/>
          <ac:spMkLst>
            <pc:docMk/>
            <pc:sldMk cId="2377245670" sldId="1458"/>
            <ac:spMk id="41" creationId="{395B42AD-9729-43ED-B7EE-526DDE7074E3}"/>
          </ac:spMkLst>
        </pc:spChg>
        <pc:spChg chg="add mod">
          <ac:chgData name="Hamlet Markarian" userId="4926d2b407f31d77" providerId="LiveId" clId="{8CC21585-5D04-443B-8819-59CEF534AFDF}" dt="2020-04-10T09:17:53.260" v="573"/>
          <ac:spMkLst>
            <pc:docMk/>
            <pc:sldMk cId="2377245670" sldId="1458"/>
            <ac:spMk id="42" creationId="{91622C24-B96A-4ED6-8A3F-AEED1FDB631F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43" creationId="{3E885FA4-11D1-4EA3-ABF2-CCF3104B47D9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44" creationId="{F0D07C5F-79EE-4470-9382-F0920DF7CB05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46" creationId="{2A178D25-4DCA-4BB6-8917-A01FAD03B948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47" creationId="{DCA427A9-9DC2-4C4B-9B3A-4A6FE717C685}"/>
          </ac:spMkLst>
        </pc:spChg>
        <pc:spChg chg="add del mod">
          <ac:chgData name="Hamlet Markarian" userId="4926d2b407f31d77" providerId="LiveId" clId="{8CC21585-5D04-443B-8819-59CEF534AFDF}" dt="2020-04-10T09:04:53.361" v="498" actId="478"/>
          <ac:spMkLst>
            <pc:docMk/>
            <pc:sldMk cId="2377245670" sldId="1458"/>
            <ac:spMk id="48" creationId="{BCC00F62-CDAE-4997-8E1D-00E66B6AC155}"/>
          </ac:spMkLst>
        </pc:spChg>
        <pc:spChg chg="add del mod">
          <ac:chgData name="Hamlet Markarian" userId="4926d2b407f31d77" providerId="LiveId" clId="{8CC21585-5D04-443B-8819-59CEF534AFDF}" dt="2020-04-10T09:04:53.361" v="498" actId="478"/>
          <ac:spMkLst>
            <pc:docMk/>
            <pc:sldMk cId="2377245670" sldId="1458"/>
            <ac:spMk id="49" creationId="{BD161F5D-D579-45D3-9225-47C25C262B85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50" creationId="{48D90189-7871-46FD-AA54-2D5F701A6C43}"/>
          </ac:spMkLst>
        </pc:spChg>
        <pc:spChg chg="add mod">
          <ac:chgData name="Hamlet Markarian" userId="4926d2b407f31d77" providerId="LiveId" clId="{8CC21585-5D04-443B-8819-59CEF534AFDF}" dt="2020-04-10T09:17:44.060" v="572"/>
          <ac:spMkLst>
            <pc:docMk/>
            <pc:sldMk cId="2377245670" sldId="1458"/>
            <ac:spMk id="51" creationId="{EABDB525-C47C-4A20-8988-1723DBC910B9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52" creationId="{CFFE8122-80B7-4877-8457-9C907BB9B1ED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53" creationId="{906729FB-4D76-4815-ABBE-7112605D6C00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54" creationId="{D5FDD386-5AF2-426B-99E3-2B57AF9CC210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55" creationId="{E5FC5229-1EFC-4CBA-AFAC-F9E168129E1A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56" creationId="{4175D3B4-DA93-4DC1-84BA-608D7A681336}"/>
          </ac:spMkLst>
        </pc:spChg>
        <pc:spChg chg="add mod">
          <ac:chgData name="Hamlet Markarian" userId="4926d2b407f31d77" providerId="LiveId" clId="{8CC21585-5D04-443B-8819-59CEF534AFDF}" dt="2020-04-10T09:12:54.162" v="528"/>
          <ac:spMkLst>
            <pc:docMk/>
            <pc:sldMk cId="2377245670" sldId="1458"/>
            <ac:spMk id="57" creationId="{BCD3EFCF-8E34-43E3-AB73-9B3F8B43F461}"/>
          </ac:spMkLst>
        </pc:spChg>
        <pc:spChg chg="add mod">
          <ac:chgData name="Hamlet Markarian" userId="4926d2b407f31d77" providerId="LiveId" clId="{8CC21585-5D04-443B-8819-59CEF534AFDF}" dt="2020-04-10T09:12:50.564" v="527" actId="20577"/>
          <ac:spMkLst>
            <pc:docMk/>
            <pc:sldMk cId="2377245670" sldId="1458"/>
            <ac:spMk id="58" creationId="{88D5C14B-FBD3-4DA4-96E6-3B2FB670AE8C}"/>
          </ac:spMkLst>
        </pc:spChg>
        <pc:spChg chg="add mod">
          <ac:chgData name="Hamlet Markarian" userId="4926d2b407f31d77" providerId="LiveId" clId="{8CC21585-5D04-443B-8819-59CEF534AFDF}" dt="2020-04-10T09:14:14.763" v="556"/>
          <ac:spMkLst>
            <pc:docMk/>
            <pc:sldMk cId="2377245670" sldId="1458"/>
            <ac:spMk id="59" creationId="{567CA20D-63AB-43F0-A27D-DED91E172163}"/>
          </ac:spMkLst>
        </pc:spChg>
        <pc:spChg chg="add mod">
          <ac:chgData name="Hamlet Markarian" userId="4926d2b407f31d77" providerId="LiveId" clId="{8CC21585-5D04-443B-8819-59CEF534AFDF}" dt="2020-04-10T09:14:11.460" v="555" actId="20577"/>
          <ac:spMkLst>
            <pc:docMk/>
            <pc:sldMk cId="2377245670" sldId="1458"/>
            <ac:spMk id="60" creationId="{F9F8D655-9981-479D-A2DF-9F3F9FA60FE4}"/>
          </ac:spMkLst>
        </pc:spChg>
        <pc:spChg chg="add mod">
          <ac:chgData name="Hamlet Markarian" userId="4926d2b407f31d77" providerId="LiveId" clId="{8CC21585-5D04-443B-8819-59CEF534AFDF}" dt="2020-04-10T09:13:28.489" v="540"/>
          <ac:spMkLst>
            <pc:docMk/>
            <pc:sldMk cId="2377245670" sldId="1458"/>
            <ac:spMk id="61" creationId="{C17CBDEC-EAD1-4473-8CBF-F67E3DE15437}"/>
          </ac:spMkLst>
        </pc:spChg>
        <pc:spChg chg="add mod">
          <ac:chgData name="Hamlet Markarian" userId="4926d2b407f31d77" providerId="LiveId" clId="{8CC21585-5D04-443B-8819-59CEF534AFDF}" dt="2020-04-10T09:13:24.581" v="539" actId="20577"/>
          <ac:spMkLst>
            <pc:docMk/>
            <pc:sldMk cId="2377245670" sldId="1458"/>
            <ac:spMk id="62" creationId="{084A44B1-5F39-473B-B3C0-5867CF592FCA}"/>
          </ac:spMkLst>
        </pc:spChg>
        <pc:spChg chg="add mod">
          <ac:chgData name="Hamlet Markarian" userId="4926d2b407f31d77" providerId="LiveId" clId="{8CC21585-5D04-443B-8819-59CEF534AFDF}" dt="2020-04-10T09:13:12.234" v="534"/>
          <ac:spMkLst>
            <pc:docMk/>
            <pc:sldMk cId="2377245670" sldId="1458"/>
            <ac:spMk id="63" creationId="{6C350F9B-74A0-4BD6-81D0-7839E8B3BA3B}"/>
          </ac:spMkLst>
        </pc:spChg>
        <pc:spChg chg="add mod">
          <ac:chgData name="Hamlet Markarian" userId="4926d2b407f31d77" providerId="LiveId" clId="{8CC21585-5D04-443B-8819-59CEF534AFDF}" dt="2020-04-10T09:13:07.324" v="533" actId="20577"/>
          <ac:spMkLst>
            <pc:docMk/>
            <pc:sldMk cId="2377245670" sldId="1458"/>
            <ac:spMk id="64" creationId="{565FC0AD-1572-4BA9-A02F-67EF5540164A}"/>
          </ac:spMkLst>
        </pc:spChg>
        <pc:spChg chg="add mod">
          <ac:chgData name="Hamlet Markarian" userId="4926d2b407f31d77" providerId="LiveId" clId="{8CC21585-5D04-443B-8819-59CEF534AFDF}" dt="2020-04-10T09:14:32.056" v="557" actId="208"/>
          <ac:spMkLst>
            <pc:docMk/>
            <pc:sldMk cId="2377245670" sldId="1458"/>
            <ac:spMk id="66" creationId="{9678B031-E0D9-4794-8032-7287D32C4E04}"/>
          </ac:spMkLst>
        </pc:spChg>
        <pc:spChg chg="add mod">
          <ac:chgData name="Hamlet Markarian" userId="4926d2b407f31d77" providerId="LiveId" clId="{8CC21585-5D04-443B-8819-59CEF534AFDF}" dt="2020-04-10T09:13:42.700" v="545"/>
          <ac:spMkLst>
            <pc:docMk/>
            <pc:sldMk cId="2377245670" sldId="1458"/>
            <ac:spMk id="67" creationId="{70AB8F22-99DA-411E-A7CE-9258FA1D7A73}"/>
          </ac:spMkLst>
        </pc:spChg>
        <pc:spChg chg="add mod">
          <ac:chgData name="Hamlet Markarian" userId="4926d2b407f31d77" providerId="LiveId" clId="{8CC21585-5D04-443B-8819-59CEF534AFDF}" dt="2020-04-10T09:13:39.069" v="544" actId="20577"/>
          <ac:spMkLst>
            <pc:docMk/>
            <pc:sldMk cId="2377245670" sldId="1458"/>
            <ac:spMk id="68" creationId="{E5379DA8-3581-44DC-9B63-F0F22B135D77}"/>
          </ac:spMkLst>
        </pc:spChg>
        <pc:spChg chg="add mod">
          <ac:chgData name="Hamlet Markarian" userId="4926d2b407f31d77" providerId="LiveId" clId="{8CC21585-5D04-443B-8819-59CEF534AFDF}" dt="2020-04-10T09:12:12.919" v="522" actId="571"/>
          <ac:spMkLst>
            <pc:docMk/>
            <pc:sldMk cId="2377245670" sldId="1458"/>
            <ac:spMk id="70" creationId="{8D58FE7B-E030-4B35-B53C-80AE0E77E596}"/>
          </ac:spMkLst>
        </pc:spChg>
        <pc:spChg chg="add mod">
          <ac:chgData name="Hamlet Markarian" userId="4926d2b407f31d77" providerId="LiveId" clId="{8CC21585-5D04-443B-8819-59CEF534AFDF}" dt="2020-04-10T09:13:59.778" v="550" actId="14100"/>
          <ac:spMkLst>
            <pc:docMk/>
            <pc:sldMk cId="2377245670" sldId="1458"/>
            <ac:spMk id="71" creationId="{4409A4DC-A459-41DC-9746-A1D06C2E7F97}"/>
          </ac:spMkLst>
        </pc:spChg>
        <pc:spChg chg="add mod">
          <ac:chgData name="Hamlet Markarian" userId="4926d2b407f31d77" providerId="LiveId" clId="{8CC21585-5D04-443B-8819-59CEF534AFDF}" dt="2020-04-10T09:13:54.317" v="548" actId="20577"/>
          <ac:spMkLst>
            <pc:docMk/>
            <pc:sldMk cId="2377245670" sldId="1458"/>
            <ac:spMk id="72" creationId="{5FE82B3F-CD7E-4E8E-BC31-00049DE7E9C2}"/>
          </ac:spMkLst>
        </pc:spChg>
        <pc:grpChg chg="del">
          <ac:chgData name="Hamlet Markarian" userId="4926d2b407f31d77" providerId="LiveId" clId="{8CC21585-5D04-443B-8819-59CEF534AFDF}" dt="2020-04-10T08:15:39.448" v="327" actId="478"/>
          <ac:grpSpMkLst>
            <pc:docMk/>
            <pc:sldMk cId="2377245670" sldId="1458"/>
            <ac:grpSpMk id="22" creationId="{D6665F23-9A35-48A1-BE65-EA31F6291691}"/>
          </ac:grpSpMkLst>
        </pc:grpChg>
        <pc:grpChg chg="del">
          <ac:chgData name="Hamlet Markarian" userId="4926d2b407f31d77" providerId="LiveId" clId="{8CC21585-5D04-443B-8819-59CEF534AFDF}" dt="2020-04-10T08:15:39.448" v="327" actId="478"/>
          <ac:grpSpMkLst>
            <pc:docMk/>
            <pc:sldMk cId="2377245670" sldId="1458"/>
            <ac:grpSpMk id="32" creationId="{10149304-7869-416E-8B56-8465E6774193}"/>
          </ac:grpSpMkLst>
        </pc:grpChg>
        <pc:graphicFrameChg chg="mod">
          <ac:chgData name="Hamlet Markarian" userId="4926d2b407f31d77" providerId="LiveId" clId="{8CC21585-5D04-443B-8819-59CEF534AFDF}" dt="2020-04-10T08:14:52.754" v="321"/>
          <ac:graphicFrameMkLst>
            <pc:docMk/>
            <pc:sldMk cId="2377245670" sldId="1458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8:15:32.492" v="326" actId="478"/>
          <ac:graphicFrameMkLst>
            <pc:docMk/>
            <pc:sldMk cId="2377245670" sldId="1458"/>
            <ac:graphicFrameMk id="14" creationId="{004096B8-AC4F-41E1-8A72-12C284464374}"/>
          </ac:graphicFrameMkLst>
        </pc:graphicFrameChg>
        <pc:graphicFrameChg chg="add mod">
          <ac:chgData name="Hamlet Markarian" userId="4926d2b407f31d77" providerId="LiveId" clId="{8CC21585-5D04-443B-8819-59CEF534AFDF}" dt="2020-04-10T09:11:41.985" v="519" actId="1076"/>
          <ac:graphicFrameMkLst>
            <pc:docMk/>
            <pc:sldMk cId="2377245670" sldId="1458"/>
            <ac:graphicFrameMk id="26" creationId="{8FBBCC0F-D5D7-441A-901E-D06E67418FEC}"/>
          </ac:graphicFrameMkLst>
        </pc:graphicFrameChg>
        <pc:cxnChg chg="add mod">
          <ac:chgData name="Hamlet Markarian" userId="4926d2b407f31d77" providerId="LiveId" clId="{8CC21585-5D04-443B-8819-59CEF534AFDF}" dt="2020-04-10T09:17:17.671" v="566" actId="14100"/>
          <ac:cxnSpMkLst>
            <pc:docMk/>
            <pc:sldMk cId="2377245670" sldId="1458"/>
            <ac:cxnSpMk id="37" creationId="{BB71D2E6-EB16-4383-856F-F52C014E22A0}"/>
          </ac:cxnSpMkLst>
        </pc:cxnChg>
        <pc:cxnChg chg="add del mod">
          <ac:chgData name="Hamlet Markarian" userId="4926d2b407f31d77" providerId="LiveId" clId="{8CC21585-5D04-443B-8819-59CEF534AFDF}" dt="2020-04-10T09:11:04.448" v="509" actId="478"/>
          <ac:cxnSpMkLst>
            <pc:docMk/>
            <pc:sldMk cId="2377245670" sldId="1458"/>
            <ac:cxnSpMk id="45" creationId="{AE9C17D7-8E50-400B-94AB-1C140DA63C07}"/>
          </ac:cxnSpMkLst>
        </pc:cxnChg>
        <pc:cxnChg chg="add mod">
          <ac:chgData name="Hamlet Markarian" userId="4926d2b407f31d77" providerId="LiveId" clId="{8CC21585-5D04-443B-8819-59CEF534AFDF}" dt="2020-04-10T09:17:12.976" v="565" actId="14100"/>
          <ac:cxnSpMkLst>
            <pc:docMk/>
            <pc:sldMk cId="2377245670" sldId="1458"/>
            <ac:cxnSpMk id="65" creationId="{0BD974E7-ACB3-4FE5-92A8-31FA4569BD5A}"/>
          </ac:cxnSpMkLst>
        </pc:cxnChg>
        <pc:cxnChg chg="add mod">
          <ac:chgData name="Hamlet Markarian" userId="4926d2b407f31d77" providerId="LiveId" clId="{8CC21585-5D04-443B-8819-59CEF534AFDF}" dt="2020-04-10T09:17:00.387" v="564" actId="14100"/>
          <ac:cxnSpMkLst>
            <pc:docMk/>
            <pc:sldMk cId="2377245670" sldId="1458"/>
            <ac:cxnSpMk id="69" creationId="{7CD38E59-FCF5-4708-8317-90026B53D51E}"/>
          </ac:cxnSpMkLst>
        </pc:cxnChg>
      </pc:sldChg>
      <pc:sldChg chg="addSp delSp modSp add del">
        <pc:chgData name="Hamlet Markarian" userId="4926d2b407f31d77" providerId="LiveId" clId="{8CC21585-5D04-443B-8819-59CEF534AFDF}" dt="2020-04-10T09:04:32.443" v="495" actId="2696"/>
        <pc:sldMkLst>
          <pc:docMk/>
          <pc:sldMk cId="52569351" sldId="1459"/>
        </pc:sldMkLst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" creationId="{E0E0775C-047E-4932-AF39-13E08C907C62}"/>
          </ac:spMkLst>
        </pc:spChg>
        <pc:spChg chg="ord">
          <ac:chgData name="Hamlet Markarian" userId="4926d2b407f31d77" providerId="LiveId" clId="{8CC21585-5D04-443B-8819-59CEF534AFDF}" dt="2020-04-10T09:03:23.649" v="492" actId="167"/>
          <ac:spMkLst>
            <pc:docMk/>
            <pc:sldMk cId="52569351" sldId="1459"/>
            <ac:spMk id="13" creationId="{45E55A27-B275-4572-8F9E-D77B5EC43F08}"/>
          </ac:spMkLst>
        </pc:spChg>
        <pc:spChg chg="ord">
          <ac:chgData name="Hamlet Markarian" userId="4926d2b407f31d77" providerId="LiveId" clId="{8CC21585-5D04-443B-8819-59CEF534AFDF}" dt="2020-04-10T09:03:23.649" v="492" actId="167"/>
          <ac:spMkLst>
            <pc:docMk/>
            <pc:sldMk cId="52569351" sldId="1459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8:29:14.792" v="409" actId="1076"/>
          <ac:spMkLst>
            <pc:docMk/>
            <pc:sldMk cId="52569351" sldId="1459"/>
            <ac:spMk id="27" creationId="{CACC0E2A-8F7D-4267-9C64-F844EF72B16B}"/>
          </ac:spMkLst>
        </pc:spChg>
        <pc:spChg chg="mod">
          <ac:chgData name="Hamlet Markarian" userId="4926d2b407f31d77" providerId="LiveId" clId="{8CC21585-5D04-443B-8819-59CEF534AFDF}" dt="2020-04-10T08:29:14.792" v="409" actId="1076"/>
          <ac:spMkLst>
            <pc:docMk/>
            <pc:sldMk cId="52569351" sldId="1459"/>
            <ac:spMk id="28" creationId="{D783EC86-9814-4DEA-B3E7-4921089837FD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29" creationId="{AC4AC685-5983-4194-AEB7-95938EFC6C6C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31" creationId="{724E513A-EFE5-4572-B887-4D382DB4402D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2" creationId="{82E0D528-A248-4084-8854-51D47D93433E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3" creationId="{4D495DF1-96DA-4CA1-843D-83074DD5BD1C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4" creationId="{696BD4FC-D9C5-4BB5-AD11-0ACB03CD1D89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5" creationId="{411CDE35-BC63-4BD6-A8B7-068157E82545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6" creationId="{EC2D551C-335A-482B-86D3-E5D3A5245DAD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38" creationId="{AFF4FA7E-C93F-4CE4-BCB2-345E910AC605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9" creationId="{36A6E9BE-334B-4B98-8880-38F43AAAE510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40" creationId="{2EF9F0D6-0F4D-41D4-8C04-D2F9DBA03FBA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41" creationId="{395B42AD-9729-43ED-B7EE-526DDE7074E3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2" creationId="{91622C24-B96A-4ED6-8A3F-AEED1FDB631F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3" creationId="{3E885FA4-11D1-4EA3-ABF2-CCF3104B47D9}"/>
          </ac:spMkLst>
        </pc:spChg>
        <pc:spChg chg="mod">
          <ac:chgData name="Hamlet Markarian" userId="4926d2b407f31d77" providerId="LiveId" clId="{8CC21585-5D04-443B-8819-59CEF534AFDF}" dt="2020-04-10T08:29:17.897" v="410" actId="1076"/>
          <ac:spMkLst>
            <pc:docMk/>
            <pc:sldMk cId="52569351" sldId="1459"/>
            <ac:spMk id="44" creationId="{F0D07C5F-79EE-4470-9382-F0920DF7CB05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6" creationId="{2A178D25-4DCA-4BB6-8917-A01FAD03B948}"/>
          </ac:spMkLst>
        </pc:spChg>
        <pc:spChg chg="add mod ord">
          <ac:chgData name="Hamlet Markarian" userId="4926d2b407f31d77" providerId="LiveId" clId="{8CC21585-5D04-443B-8819-59CEF534AFDF}" dt="2020-04-10T09:03:43.190" v="494" actId="14100"/>
          <ac:spMkLst>
            <pc:docMk/>
            <pc:sldMk cId="52569351" sldId="1459"/>
            <ac:spMk id="47" creationId="{922EE075-6910-4938-9C80-225231CC3E7A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8" creationId="{BCC00F62-CDAE-4997-8E1D-00E66B6AC155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9" creationId="{BD161F5D-D579-45D3-9225-47C25C262B85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0" creationId="{29D69CD7-A950-4C64-94A3-5B189E397DAE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51" creationId="{EABDB525-C47C-4A20-8988-1723DBC910B9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52" creationId="{CFFE8122-80B7-4877-8457-9C907BB9B1ED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3" creationId="{90BF230E-2B44-4788-98C0-8D9933A2B728}"/>
          </ac:spMkLst>
        </pc:spChg>
        <pc:spChg chg="mod">
          <ac:chgData name="Hamlet Markarian" userId="4926d2b407f31d77" providerId="LiveId" clId="{8CC21585-5D04-443B-8819-59CEF534AFDF}" dt="2020-04-10T08:29:17.897" v="410" actId="1076"/>
          <ac:spMkLst>
            <pc:docMk/>
            <pc:sldMk cId="52569351" sldId="1459"/>
            <ac:spMk id="54" creationId="{D5FDD386-5AF2-426B-99E3-2B57AF9CC210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5" creationId="{A641CEE5-D416-494E-ABB5-E3B00B06A5BD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6" creationId="{D0603FFC-3DAD-458D-8B83-02EDBF1F7A3B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7" creationId="{56B5BDF7-AB02-4FB0-9CD0-C14672B20727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8" creationId="{8309FBAD-B0D3-459A-9F69-E7A16EACC317}"/>
          </ac:spMkLst>
        </pc:spChg>
        <pc:graphicFrameChg chg="del">
          <ac:chgData name="Hamlet Markarian" userId="4926d2b407f31d77" providerId="LiveId" clId="{8CC21585-5D04-443B-8819-59CEF534AFDF}" dt="2020-04-10T08:28:49.202" v="403" actId="478"/>
          <ac:graphicFrameMkLst>
            <pc:docMk/>
            <pc:sldMk cId="52569351" sldId="1459"/>
            <ac:graphicFrameMk id="26" creationId="{8FBBCC0F-D5D7-441A-901E-D06E67418FEC}"/>
          </ac:graphicFrameMkLst>
        </pc:graphicFrameChg>
        <pc:cxnChg chg="del mod">
          <ac:chgData name="Hamlet Markarian" userId="4926d2b407f31d77" providerId="LiveId" clId="{8CC21585-5D04-443B-8819-59CEF534AFDF}" dt="2020-04-10T08:29:04.179" v="405" actId="478"/>
          <ac:cxnSpMkLst>
            <pc:docMk/>
            <pc:sldMk cId="52569351" sldId="1459"/>
            <ac:cxnSpMk id="37" creationId="{BB71D2E6-EB16-4383-856F-F52C014E22A0}"/>
          </ac:cxnSpMkLst>
        </pc:cxnChg>
        <pc:cxnChg chg="del">
          <ac:chgData name="Hamlet Markarian" userId="4926d2b407f31d77" providerId="LiveId" clId="{8CC21585-5D04-443B-8819-59CEF534AFDF}" dt="2020-04-10T08:29:01.624" v="404" actId="478"/>
          <ac:cxnSpMkLst>
            <pc:docMk/>
            <pc:sldMk cId="52569351" sldId="1459"/>
            <ac:cxnSpMk id="45" creationId="{AE9C17D7-8E50-400B-94AB-1C140DA63C07}"/>
          </ac:cxnSpMkLst>
        </pc:cxnChg>
      </pc:sldChg>
      <pc:sldChg chg="addSp delSp modSp add">
        <pc:chgData name="Hamlet Markarian" userId="4926d2b407f31d77" providerId="LiveId" clId="{8CC21585-5D04-443B-8819-59CEF534AFDF}" dt="2020-04-10T09:27:37.667" v="759" actId="20577"/>
        <pc:sldMkLst>
          <pc:docMk/>
          <pc:sldMk cId="381638226" sldId="1459"/>
        </pc:sldMkLst>
        <pc:spChg chg="del">
          <ac:chgData name="Hamlet Markarian" userId="4926d2b407f31d77" providerId="LiveId" clId="{8CC21585-5D04-443B-8819-59CEF534AFDF}" dt="2020-04-10T09:19:07.288" v="576" actId="478"/>
          <ac:spMkLst>
            <pc:docMk/>
            <pc:sldMk cId="381638226" sldId="1459"/>
            <ac:spMk id="11" creationId="{6343BB1C-4EB0-43FC-B3C9-557E96B788BD}"/>
          </ac:spMkLst>
        </pc:spChg>
        <pc:spChg chg="del">
          <ac:chgData name="Hamlet Markarian" userId="4926d2b407f31d77" providerId="LiveId" clId="{8CC21585-5D04-443B-8819-59CEF534AFDF}" dt="2020-04-10T09:19:07.288" v="576" actId="478"/>
          <ac:spMkLst>
            <pc:docMk/>
            <pc:sldMk cId="381638226" sldId="1459"/>
            <ac:spMk id="12" creationId="{812B5A58-4D9D-455B-A237-30FD38DA9D08}"/>
          </ac:spMkLst>
        </pc:spChg>
        <pc:spChg chg="del">
          <ac:chgData name="Hamlet Markarian" userId="4926d2b407f31d77" providerId="LiveId" clId="{8CC21585-5D04-443B-8819-59CEF534AFDF}" dt="2020-04-10T09:19:07.784" v="577" actId="478"/>
          <ac:spMkLst>
            <pc:docMk/>
            <pc:sldMk cId="381638226" sldId="1459"/>
            <ac:spMk id="13" creationId="{45E55A27-B275-4572-8F9E-D77B5EC43F08}"/>
          </ac:spMkLst>
        </pc:spChg>
        <pc:spChg chg="mod">
          <ac:chgData name="Hamlet Markarian" userId="4926d2b407f31d77" providerId="LiveId" clId="{8CC21585-5D04-443B-8819-59CEF534AFDF}" dt="2020-04-10T09:19:19.315" v="581" actId="20577"/>
          <ac:spMkLst>
            <pc:docMk/>
            <pc:sldMk cId="381638226" sldId="1459"/>
            <ac:spMk id="16" creationId="{51A55428-D23F-4777-96FE-D91E0B26310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7" creationId="{CACC0E2A-8F7D-4267-9C64-F844EF72B16B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8" creationId="{D783EC86-9814-4DEA-B3E7-4921089837F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9" creationId="{AC4AC685-5983-4194-AEB7-95938EFC6C6C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31" creationId="{724E513A-EFE5-4572-B887-4D382DB4402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38" creationId="{AFF4FA7E-C93F-4CE4-BCB2-345E910AC605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0" creationId="{2EF9F0D6-0F4D-41D4-8C04-D2F9DBA03FB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1" creationId="{395B42AD-9729-43ED-B7EE-526DDE7074E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2" creationId="{91622C24-B96A-4ED6-8A3F-AEED1FDB631F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3" creationId="{3E885FA4-11D1-4EA3-ABF2-CCF3104B47D9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4" creationId="{F0D07C5F-79EE-4470-9382-F0920DF7CB05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1" creationId="{EABDB525-C47C-4A20-8988-1723DBC910B9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2" creationId="{CFFE8122-80B7-4877-8457-9C907BB9B1E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4" creationId="{D5FDD386-5AF2-426B-99E3-2B57AF9CC210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7" creationId="{BCD3EFCF-8E34-43E3-AB73-9B3F8B43F461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8" creationId="{88D5C14B-FBD3-4DA4-96E6-3B2FB670AE8C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9" creationId="{567CA20D-63AB-43F0-A27D-DED91E17216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0" creationId="{F9F8D655-9981-479D-A2DF-9F3F9FA60FE4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1" creationId="{C17CBDEC-EAD1-4473-8CBF-F67E3DE1543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2" creationId="{084A44B1-5F39-473B-B3C0-5867CF592FC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3" creationId="{6C350F9B-74A0-4BD6-81D0-7839E8B3BA3B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4" creationId="{565FC0AD-1572-4BA9-A02F-67EF5540164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6" creationId="{9678B031-E0D9-4794-8032-7287D32C4E04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7" creationId="{70AB8F22-99DA-411E-A7CE-9258FA1D7A7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8" creationId="{E5379DA8-3581-44DC-9B63-F0F22B135D7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0" creationId="{8D58FE7B-E030-4B35-B53C-80AE0E77E596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1" creationId="{4409A4DC-A459-41DC-9746-A1D06C2E7F9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2" creationId="{5FE82B3F-CD7E-4E8E-BC31-00049DE7E9C2}"/>
          </ac:spMkLst>
        </pc:spChg>
        <pc:graphicFrameChg chg="del">
          <ac:chgData name="Hamlet Markarian" userId="4926d2b407f31d77" providerId="LiveId" clId="{8CC21585-5D04-443B-8819-59CEF534AFDF}" dt="2020-04-10T09:19:07.288" v="576" actId="478"/>
          <ac:graphicFrameMkLst>
            <pc:docMk/>
            <pc:sldMk cId="381638226" sldId="1459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9:19:05.354" v="575" actId="478"/>
          <ac:graphicFrameMkLst>
            <pc:docMk/>
            <pc:sldMk cId="381638226" sldId="1459"/>
            <ac:graphicFrameMk id="26" creationId="{8FBBCC0F-D5D7-441A-901E-D06E67418FEC}"/>
          </ac:graphicFrameMkLst>
        </pc:graphicFrameChg>
        <pc:graphicFrameChg chg="add mod modGraphic">
          <ac:chgData name="Hamlet Markarian" userId="4926d2b407f31d77" providerId="LiveId" clId="{8CC21585-5D04-443B-8819-59CEF534AFDF}" dt="2020-04-10T09:27:37.667" v="759" actId="20577"/>
          <ac:graphicFrameMkLst>
            <pc:docMk/>
            <pc:sldMk cId="381638226" sldId="1459"/>
            <ac:graphicFrameMk id="45" creationId="{7F0BCA57-A512-465C-808D-C0722420C7BA}"/>
          </ac:graphicFrameMkLst>
        </pc:graphicFrame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37" creationId="{BB71D2E6-EB16-4383-856F-F52C014E22A0}"/>
          </ac:cxnSpMkLst>
        </pc:cxn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65" creationId="{0BD974E7-ACB3-4FE5-92A8-31FA4569BD5A}"/>
          </ac:cxnSpMkLst>
        </pc:cxn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69" creationId="{7CD38E59-FCF5-4708-8317-90026B53D51E}"/>
          </ac:cxnSpMkLst>
        </pc:cxnChg>
      </pc:sldChg>
      <pc:sldChg chg="addSp delSp modSp add">
        <pc:chgData name="Hamlet Markarian" userId="4926d2b407f31d77" providerId="LiveId" clId="{8CC21585-5D04-443B-8819-59CEF534AFDF}" dt="2020-04-10T09:43:21.625" v="1026" actId="1036"/>
        <pc:sldMkLst>
          <pc:docMk/>
          <pc:sldMk cId="894157079" sldId="1460"/>
        </pc:sldMkLst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6" creationId="{6078BDF8-F413-4BD9-8319-2B416ABA2535}"/>
          </ac:spMkLst>
        </pc:spChg>
        <pc:spChg chg="add mod">
          <ac:chgData name="Hamlet Markarian" userId="4926d2b407f31d77" providerId="LiveId" clId="{8CC21585-5D04-443B-8819-59CEF534AFDF}" dt="2020-04-10T09:38:10.345" v="906" actId="1076"/>
          <ac:spMkLst>
            <pc:docMk/>
            <pc:sldMk cId="894157079" sldId="1460"/>
            <ac:spMk id="7" creationId="{5104AB3E-CB08-4420-B16C-D2F69B550214}"/>
          </ac:spMkLst>
        </pc:spChg>
        <pc:spChg chg="add mod">
          <ac:chgData name="Hamlet Markarian" userId="4926d2b407f31d77" providerId="LiveId" clId="{8CC21585-5D04-443B-8819-59CEF534AFDF}" dt="2020-04-10T09:42:37.572" v="1020" actId="20577"/>
          <ac:spMkLst>
            <pc:docMk/>
            <pc:sldMk cId="894157079" sldId="1460"/>
            <ac:spMk id="8" creationId="{FA409220-4109-4E16-B5A7-C86DE6F2ABF4}"/>
          </ac:spMkLst>
        </pc:spChg>
        <pc:spChg chg="add mod">
          <ac:chgData name="Hamlet Markarian" userId="4926d2b407f31d77" providerId="LiveId" clId="{8CC21585-5D04-443B-8819-59CEF534AFDF}" dt="2020-04-10T09:37:49.640" v="896" actId="164"/>
          <ac:spMkLst>
            <pc:docMk/>
            <pc:sldMk cId="894157079" sldId="1460"/>
            <ac:spMk id="10" creationId="{31A5F4A2-7D85-4588-8F84-E0F7430866A8}"/>
          </ac:spMkLst>
        </pc:spChg>
        <pc:spChg chg="add mod">
          <ac:chgData name="Hamlet Markarian" userId="4926d2b407f31d77" providerId="LiveId" clId="{8CC21585-5D04-443B-8819-59CEF534AFDF}" dt="2020-04-10T09:43:21.625" v="1026" actId="1036"/>
          <ac:spMkLst>
            <pc:docMk/>
            <pc:sldMk cId="894157079" sldId="1460"/>
            <ac:spMk id="11" creationId="{45DC03E6-4173-4320-8DD7-AFA2F5D3357F}"/>
          </ac:spMkLst>
        </pc:spChg>
        <pc:spChg chg="add mod">
          <ac:chgData name="Hamlet Markarian" userId="4926d2b407f31d77" providerId="LiveId" clId="{8CC21585-5D04-443B-8819-59CEF534AFDF}" dt="2020-04-10T09:37:48.122" v="895" actId="571"/>
          <ac:spMkLst>
            <pc:docMk/>
            <pc:sldMk cId="894157079" sldId="1460"/>
            <ac:spMk id="14" creationId="{0B06776E-306A-448E-AADF-7A8E80EE102F}"/>
          </ac:spMkLst>
        </pc:spChg>
        <pc:spChg chg="mod">
          <ac:chgData name="Hamlet Markarian" userId="4926d2b407f31d77" providerId="LiveId" clId="{8CC21585-5D04-443B-8819-59CEF534AFDF}" dt="2020-04-10T09:31:54.333" v="768" actId="20577"/>
          <ac:spMkLst>
            <pc:docMk/>
            <pc:sldMk cId="894157079" sldId="1460"/>
            <ac:spMk id="16" creationId="{51A55428-D23F-4777-96FE-D91E0B26310D}"/>
          </ac:spMkLst>
        </pc:spChg>
        <pc:spChg chg="add mod">
          <ac:chgData name="Hamlet Markarian" userId="4926d2b407f31d77" providerId="LiveId" clId="{8CC21585-5D04-443B-8819-59CEF534AFDF}" dt="2020-04-10T09:37:48.122" v="895" actId="571"/>
          <ac:spMkLst>
            <pc:docMk/>
            <pc:sldMk cId="894157079" sldId="1460"/>
            <ac:spMk id="17" creationId="{D4D0BA63-B4E7-443D-8FDF-FF72E47967BC}"/>
          </ac:spMkLst>
        </pc:spChg>
        <pc:spChg chg="add mod">
          <ac:chgData name="Hamlet Markarian" userId="4926d2b407f31d77" providerId="LiveId" clId="{8CC21585-5D04-443B-8819-59CEF534AFDF}" dt="2020-04-10T09:37:47.707" v="894" actId="571"/>
          <ac:spMkLst>
            <pc:docMk/>
            <pc:sldMk cId="894157079" sldId="1460"/>
            <ac:spMk id="20" creationId="{0F2D694D-0EE5-494B-828E-96007640630B}"/>
          </ac:spMkLst>
        </pc:spChg>
        <pc:spChg chg="add mod">
          <ac:chgData name="Hamlet Markarian" userId="4926d2b407f31d77" providerId="LiveId" clId="{8CC21585-5D04-443B-8819-59CEF534AFDF}" dt="2020-04-10T09:37:47.707" v="894" actId="571"/>
          <ac:spMkLst>
            <pc:docMk/>
            <pc:sldMk cId="894157079" sldId="1460"/>
            <ac:spMk id="22" creationId="{99D458A4-74C1-4894-AF4D-5FE0B64F80FA}"/>
          </ac:spMkLst>
        </pc:spChg>
        <pc:spChg chg="add mod">
          <ac:chgData name="Hamlet Markarian" userId="4926d2b407f31d77" providerId="LiveId" clId="{8CC21585-5D04-443B-8819-59CEF534AFDF}" dt="2020-04-10T09:37:47.428" v="893" actId="571"/>
          <ac:spMkLst>
            <pc:docMk/>
            <pc:sldMk cId="894157079" sldId="1460"/>
            <ac:spMk id="24" creationId="{2865E7FD-885F-4EB7-9A85-6DB44F256739}"/>
          </ac:spMkLst>
        </pc:spChg>
        <pc:spChg chg="add mod">
          <ac:chgData name="Hamlet Markarian" userId="4926d2b407f31d77" providerId="LiveId" clId="{8CC21585-5D04-443B-8819-59CEF534AFDF}" dt="2020-04-10T09:37:47.428" v="893" actId="571"/>
          <ac:spMkLst>
            <pc:docMk/>
            <pc:sldMk cId="894157079" sldId="1460"/>
            <ac:spMk id="26" creationId="{5CF59869-641A-4688-9E7D-9A8D77ED153A}"/>
          </ac:spMkLst>
        </pc:spChg>
        <pc:spChg chg="add mod">
          <ac:chgData name="Hamlet Markarian" userId="4926d2b407f31d77" providerId="LiveId" clId="{8CC21585-5D04-443B-8819-59CEF534AFDF}" dt="2020-04-10T09:37:47.138" v="892" actId="571"/>
          <ac:spMkLst>
            <pc:docMk/>
            <pc:sldMk cId="894157079" sldId="1460"/>
            <ac:spMk id="28" creationId="{8C870151-173F-4F0C-BC76-194EB6AB0813}"/>
          </ac:spMkLst>
        </pc:spChg>
        <pc:spChg chg="add mod">
          <ac:chgData name="Hamlet Markarian" userId="4926d2b407f31d77" providerId="LiveId" clId="{8CC21585-5D04-443B-8819-59CEF534AFDF}" dt="2020-04-10T09:37:47.138" v="892" actId="571"/>
          <ac:spMkLst>
            <pc:docMk/>
            <pc:sldMk cId="894157079" sldId="1460"/>
            <ac:spMk id="31" creationId="{500D771D-2A2C-455C-9B8C-1F7E01A4AC1B}"/>
          </ac:spMkLst>
        </pc:spChg>
        <pc:spChg chg="mod">
          <ac:chgData name="Hamlet Markarian" userId="4926d2b407f31d77" providerId="LiveId" clId="{8CC21585-5D04-443B-8819-59CEF534AFDF}" dt="2020-04-10T09:40:26.681" v="940" actId="20577"/>
          <ac:spMkLst>
            <pc:docMk/>
            <pc:sldMk cId="894157079" sldId="1460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38:46.628" v="914" actId="20577"/>
          <ac:spMkLst>
            <pc:docMk/>
            <pc:sldMk cId="894157079" sldId="1460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42:28.012" v="1017" actId="20577"/>
          <ac:spMkLst>
            <pc:docMk/>
            <pc:sldMk cId="894157079" sldId="1460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39:17.352" v="924" actId="20577"/>
          <ac:spMkLst>
            <pc:docMk/>
            <pc:sldMk cId="894157079" sldId="1460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39:50.466" v="934" actId="20577"/>
          <ac:spMkLst>
            <pc:docMk/>
            <pc:sldMk cId="894157079" sldId="1460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39:56.499" v="936" actId="20577"/>
          <ac:spMkLst>
            <pc:docMk/>
            <pc:sldMk cId="894157079" sldId="1460"/>
            <ac:spMk id="47" creationId="{86FFAAA1-18F0-4FB2-A7CD-8477BC12B3FF}"/>
          </ac:spMkLst>
        </pc:spChg>
        <pc:spChg chg="mod">
          <ac:chgData name="Hamlet Markarian" userId="4926d2b407f31d77" providerId="LiveId" clId="{8CC21585-5D04-443B-8819-59CEF534AFDF}" dt="2020-04-10T09:40:11.185" v="938" actId="6549"/>
          <ac:spMkLst>
            <pc:docMk/>
            <pc:sldMk cId="894157079" sldId="1460"/>
            <ac:spMk id="50" creationId="{2B6E385B-5F43-45EC-8758-D8BF60935721}"/>
          </ac:spMkLst>
        </pc:spChg>
        <pc:spChg chg="mod">
          <ac:chgData name="Hamlet Markarian" userId="4926d2b407f31d77" providerId="LiveId" clId="{8CC21585-5D04-443B-8819-59CEF534AFDF}" dt="2020-04-10T09:40:17.703" v="939" actId="20577"/>
          <ac:spMkLst>
            <pc:docMk/>
            <pc:sldMk cId="894157079" sldId="1460"/>
            <ac:spMk id="52" creationId="{73ADF495-AB2D-47A2-8D23-70F07A52979D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4" creationId="{B13A71EC-DD6B-4196-A7B9-B0BE3AAD17DA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5" creationId="{2584D3F0-31EB-4B00-AF81-BFC5AE08B638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6" creationId="{A97B79EF-B586-44B0-A602-D03B54A6B092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7" creationId="{6AFEDEEB-AB5D-41EF-B5D8-B3E0CD4584DD}"/>
          </ac:spMkLst>
        </pc:s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5" creationId="{B47CFD92-C4D9-4719-85BE-E2ABEE97CC30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33" creationId="{1632FAEE-9FF4-4072-B63A-9DED23359B50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38" creationId="{6196F202-50EC-4DD7-8FA6-6982EAE28966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43" creationId="{149959F4-7620-42BB-9A5D-2E7BF3CF31E9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49" creationId="{53BF75FE-560D-436F-A2FE-5806D7F69A9A}"/>
          </ac:grpSpMkLst>
        </pc:grpChg>
        <pc:graphicFrameChg chg="del">
          <ac:chgData name="Hamlet Markarian" userId="4926d2b407f31d77" providerId="LiveId" clId="{8CC21585-5D04-443B-8819-59CEF534AFDF}" dt="2020-04-10T09:31:59.218" v="769" actId="478"/>
          <ac:graphicFrameMkLst>
            <pc:docMk/>
            <pc:sldMk cId="894157079" sldId="1460"/>
            <ac:graphicFrameMk id="45" creationId="{7F0BCA57-A512-465C-808D-C0722420C7BA}"/>
          </ac:graphicFrameMkLst>
        </pc:graphicFrameChg>
        <pc:picChg chg="add mod">
          <ac:chgData name="Hamlet Markarian" userId="4926d2b407f31d77" providerId="LiveId" clId="{8CC21585-5D04-443B-8819-59CEF534AFDF}" dt="2020-04-10T09:37:49.640" v="896" actId="164"/>
          <ac:picMkLst>
            <pc:docMk/>
            <pc:sldMk cId="894157079" sldId="1460"/>
            <ac:picMk id="9" creationId="{EAB2C0D8-63C4-40C1-A4AD-D889004E69E4}"/>
          </ac:picMkLst>
        </pc:picChg>
        <pc:picChg chg="add mod">
          <ac:chgData name="Hamlet Markarian" userId="4926d2b407f31d77" providerId="LiveId" clId="{8CC21585-5D04-443B-8819-59CEF534AFDF}" dt="2020-04-10T09:37:48.122" v="895" actId="571"/>
          <ac:picMkLst>
            <pc:docMk/>
            <pc:sldMk cId="894157079" sldId="1460"/>
            <ac:picMk id="15" creationId="{1DFFD4C4-E0D4-4568-BD7A-706080A9A589}"/>
          </ac:picMkLst>
        </pc:picChg>
        <pc:picChg chg="add mod">
          <ac:chgData name="Hamlet Markarian" userId="4926d2b407f31d77" providerId="LiveId" clId="{8CC21585-5D04-443B-8819-59CEF534AFDF}" dt="2020-04-10T09:37:47.707" v="894" actId="571"/>
          <ac:picMkLst>
            <pc:docMk/>
            <pc:sldMk cId="894157079" sldId="1460"/>
            <ac:picMk id="21" creationId="{4AF9D3BB-FCC3-48C7-930F-C0625B9D3DD2}"/>
          </ac:picMkLst>
        </pc:picChg>
        <pc:picChg chg="add mod">
          <ac:chgData name="Hamlet Markarian" userId="4926d2b407f31d77" providerId="LiveId" clId="{8CC21585-5D04-443B-8819-59CEF534AFDF}" dt="2020-04-10T09:37:47.428" v="893" actId="571"/>
          <ac:picMkLst>
            <pc:docMk/>
            <pc:sldMk cId="894157079" sldId="1460"/>
            <ac:picMk id="25" creationId="{AFF962B6-003B-4282-9118-511FAD0BA255}"/>
          </ac:picMkLst>
        </pc:picChg>
        <pc:picChg chg="add mod">
          <ac:chgData name="Hamlet Markarian" userId="4926d2b407f31d77" providerId="LiveId" clId="{8CC21585-5D04-443B-8819-59CEF534AFDF}" dt="2020-04-10T09:37:47.138" v="892" actId="571"/>
          <ac:picMkLst>
            <pc:docMk/>
            <pc:sldMk cId="894157079" sldId="1460"/>
            <ac:picMk id="29" creationId="{804EA96E-6FF9-4414-A154-E5854C6DADC7}"/>
          </ac:picMkLst>
        </pc:picChg>
        <pc:cxnChg chg="add mod">
          <ac:chgData name="Hamlet Markarian" userId="4926d2b407f31d77" providerId="LiveId" clId="{8CC21585-5D04-443B-8819-59CEF534AFDF}" dt="2020-04-10T09:37:49.640" v="896" actId="164"/>
          <ac:cxnSpMkLst>
            <pc:docMk/>
            <pc:sldMk cId="894157079" sldId="1460"/>
            <ac:cxnSpMk id="4" creationId="{1EFEEE03-CA59-4BFF-AF02-FF01CE393C74}"/>
          </ac:cxnSpMkLst>
        </pc:cxnChg>
        <pc:cxnChg chg="add mod">
          <ac:chgData name="Hamlet Markarian" userId="4926d2b407f31d77" providerId="LiveId" clId="{8CC21585-5D04-443B-8819-59CEF534AFDF}" dt="2020-04-10T09:37:48.122" v="895" actId="571"/>
          <ac:cxnSpMkLst>
            <pc:docMk/>
            <pc:sldMk cId="894157079" sldId="1460"/>
            <ac:cxnSpMk id="18" creationId="{678EE064-84AB-48BB-A1FA-0A1FD40B4E27}"/>
          </ac:cxnSpMkLst>
        </pc:cxnChg>
        <pc:cxnChg chg="add mod">
          <ac:chgData name="Hamlet Markarian" userId="4926d2b407f31d77" providerId="LiveId" clId="{8CC21585-5D04-443B-8819-59CEF534AFDF}" dt="2020-04-10T09:37:47.707" v="894" actId="571"/>
          <ac:cxnSpMkLst>
            <pc:docMk/>
            <pc:sldMk cId="894157079" sldId="1460"/>
            <ac:cxnSpMk id="23" creationId="{7D048221-9528-4882-ABF9-BC7E887F962D}"/>
          </ac:cxnSpMkLst>
        </pc:cxnChg>
        <pc:cxnChg chg="add mod">
          <ac:chgData name="Hamlet Markarian" userId="4926d2b407f31d77" providerId="LiveId" clId="{8CC21585-5D04-443B-8819-59CEF534AFDF}" dt="2020-04-10T09:37:47.428" v="893" actId="571"/>
          <ac:cxnSpMkLst>
            <pc:docMk/>
            <pc:sldMk cId="894157079" sldId="1460"/>
            <ac:cxnSpMk id="27" creationId="{A1D8AE88-EA63-4807-8321-E5C8530F0F11}"/>
          </ac:cxnSpMkLst>
        </pc:cxnChg>
        <pc:cxnChg chg="add mod">
          <ac:chgData name="Hamlet Markarian" userId="4926d2b407f31d77" providerId="LiveId" clId="{8CC21585-5D04-443B-8819-59CEF534AFDF}" dt="2020-04-10T09:37:47.138" v="892" actId="571"/>
          <ac:cxnSpMkLst>
            <pc:docMk/>
            <pc:sldMk cId="894157079" sldId="1460"/>
            <ac:cxnSpMk id="32" creationId="{9090342C-8C21-4354-9F44-EF29D43C48F9}"/>
          </ac:cxnSpMkLst>
        </pc:cxnChg>
      </pc:sldChg>
      <pc:sldChg chg="delSp modSp add">
        <pc:chgData name="Hamlet Markarian" userId="4926d2b407f31d77" providerId="LiveId" clId="{8CC21585-5D04-443B-8819-59CEF534AFDF}" dt="2020-04-10T09:48:55.328" v="1077" actId="14100"/>
        <pc:sldMkLst>
          <pc:docMk/>
          <pc:sldMk cId="3052411531" sldId="1461"/>
        </pc:sldMkLst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6" creationId="{6078BDF8-F413-4BD9-8319-2B416ABA2535}"/>
          </ac:spMkLst>
        </pc:spChg>
        <pc:spChg chg="ord">
          <ac:chgData name="Hamlet Markarian" userId="4926d2b407f31d77" providerId="LiveId" clId="{8CC21585-5D04-443B-8819-59CEF534AFDF}" dt="2020-04-10T09:45:59.385" v="1040" actId="167"/>
          <ac:spMkLst>
            <pc:docMk/>
            <pc:sldMk cId="3052411531" sldId="1461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44:45.745" v="1039" actId="6549"/>
          <ac:spMkLst>
            <pc:docMk/>
            <pc:sldMk cId="3052411531" sldId="1461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46:02.403" v="1042" actId="20577"/>
          <ac:spMkLst>
            <pc:docMk/>
            <pc:sldMk cId="3052411531" sldId="1461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46:07.144" v="1043" actId="478"/>
          <ac:spMkLst>
            <pc:docMk/>
            <pc:sldMk cId="3052411531" sldId="1461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44:06.874" v="1033" actId="207"/>
          <ac:spMkLst>
            <pc:docMk/>
            <pc:sldMk cId="3052411531" sldId="1461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09:45:59.385" v="1040" actId="167"/>
          <ac:spMkLst>
            <pc:docMk/>
            <pc:sldMk cId="3052411531" sldId="1461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9:46:42.988" v="1050" actId="20577"/>
          <ac:spMkLst>
            <pc:docMk/>
            <pc:sldMk cId="3052411531" sldId="1461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47:46.235" v="1065" actId="20577"/>
          <ac:spMkLst>
            <pc:docMk/>
            <pc:sldMk cId="3052411531" sldId="1461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47:09.692" v="1055" actId="20577"/>
          <ac:spMkLst>
            <pc:docMk/>
            <pc:sldMk cId="3052411531" sldId="1461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47:50.123" v="1067" actId="20577"/>
          <ac:spMkLst>
            <pc:docMk/>
            <pc:sldMk cId="3052411531" sldId="1461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47:31.442" v="1062" actId="20577"/>
          <ac:spMkLst>
            <pc:docMk/>
            <pc:sldMk cId="3052411531" sldId="1461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47:55.611" v="1069" actId="20577"/>
          <ac:spMkLst>
            <pc:docMk/>
            <pc:sldMk cId="3052411531" sldId="1461"/>
            <ac:spMk id="47" creationId="{86FFAAA1-18F0-4FB2-A7CD-8477BC12B3FF}"/>
          </ac:spMkLst>
        </pc:spChg>
        <pc:spChg chg="mod">
          <ac:chgData name="Hamlet Markarian" userId="4926d2b407f31d77" providerId="LiveId" clId="{8CC21585-5D04-443B-8819-59CEF534AFDF}" dt="2020-04-10T09:44:33.448" v="1037" actId="242"/>
          <ac:spMkLst>
            <pc:docMk/>
            <pc:sldMk cId="3052411531" sldId="1461"/>
            <ac:spMk id="50" creationId="{2B6E385B-5F43-45EC-8758-D8BF60935721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4" creationId="{B13A71EC-DD6B-4196-A7B9-B0BE3AAD17DA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5" creationId="{2584D3F0-31EB-4B00-AF81-BFC5AE08B638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6" creationId="{A97B79EF-B586-44B0-A602-D03B54A6B092}"/>
          </ac:spMkLst>
        </pc:spChg>
        <pc:spChg chg="del ord">
          <ac:chgData name="Hamlet Markarian" userId="4926d2b407f31d77" providerId="LiveId" clId="{8CC21585-5D04-443B-8819-59CEF534AFDF}" dt="2020-04-10T09:47:39.249" v="1063" actId="478"/>
          <ac:spMkLst>
            <pc:docMk/>
            <pc:sldMk cId="3052411531" sldId="1461"/>
            <ac:spMk id="57" creationId="{6AFEDEEB-AB5D-41EF-B5D8-B3E0CD4584DD}"/>
          </ac:spMkLst>
        </pc:spChg>
        <pc:grpChg chg="del">
          <ac:chgData name="Hamlet Markarian" userId="4926d2b407f31d77" providerId="LiveId" clId="{8CC21585-5D04-443B-8819-59CEF534AFDF}" dt="2020-04-10T09:47:39.249" v="1063" actId="478"/>
          <ac:grpSpMkLst>
            <pc:docMk/>
            <pc:sldMk cId="3052411531" sldId="1461"/>
            <ac:grpSpMk id="49" creationId="{53BF75FE-560D-436F-A2FE-5806D7F69A9A}"/>
          </ac:grpSpMkLst>
        </pc:grpChg>
      </pc:sldChg>
      <pc:sldChg chg="delSp modSp add ord">
        <pc:chgData name="Hamlet Markarian" userId="4926d2b407f31d77" providerId="LiveId" clId="{8CC21585-5D04-443B-8819-59CEF534AFDF}" dt="2020-04-10T09:56:50.313" v="1181" actId="478"/>
        <pc:sldMkLst>
          <pc:docMk/>
          <pc:sldMk cId="2940951150" sldId="1462"/>
        </pc:sldMkLst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6" creationId="{6078BDF8-F413-4BD9-8319-2B416ABA2535}"/>
          </ac:spMkLst>
        </pc:spChg>
        <pc:spChg chg="ord">
          <ac:chgData name="Hamlet Markarian" userId="4926d2b407f31d77" providerId="LiveId" clId="{8CC21585-5D04-443B-8819-59CEF534AFDF}" dt="2020-04-10T09:53:56.792" v="1126" actId="167"/>
          <ac:spMkLst>
            <pc:docMk/>
            <pc:sldMk cId="2940951150" sldId="1462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55:41.776" v="1172" actId="20577"/>
          <ac:spMkLst>
            <pc:docMk/>
            <pc:sldMk cId="2940951150" sldId="1462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54:37.646" v="1159" actId="20577"/>
          <ac:spMkLst>
            <pc:docMk/>
            <pc:sldMk cId="2940951150" sldId="1462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56:50.313" v="1181" actId="478"/>
          <ac:spMkLst>
            <pc:docMk/>
            <pc:sldMk cId="2940951150" sldId="1462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51:16.924" v="1086" actId="20577"/>
          <ac:spMkLst>
            <pc:docMk/>
            <pc:sldMk cId="2940951150" sldId="1462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09:53:56.792" v="1126" actId="167"/>
          <ac:spMkLst>
            <pc:docMk/>
            <pc:sldMk cId="2940951150" sldId="1462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9:55:44.291" v="1173" actId="20577"/>
          <ac:spMkLst>
            <pc:docMk/>
            <pc:sldMk cId="2940951150" sldId="1462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54:42.736" v="1160" actId="20577"/>
          <ac:spMkLst>
            <pc:docMk/>
            <pc:sldMk cId="2940951150" sldId="1462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53:02.494" v="1113" actId="20577"/>
          <ac:spMkLst>
            <pc:docMk/>
            <pc:sldMk cId="2940951150" sldId="1462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54:46.555" v="1162" actId="20577"/>
          <ac:spMkLst>
            <pc:docMk/>
            <pc:sldMk cId="2940951150" sldId="1462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53:33.884" v="1124"/>
          <ac:spMkLst>
            <pc:docMk/>
            <pc:sldMk cId="2940951150" sldId="1462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54:49.651" v="1164" actId="20577"/>
          <ac:spMkLst>
            <pc:docMk/>
            <pc:sldMk cId="2940951150" sldId="1462"/>
            <ac:spMk id="47" creationId="{86FFAAA1-18F0-4FB2-A7CD-8477BC12B3FF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4" creationId="{B13A71EC-DD6B-4196-A7B9-B0BE3AAD17DA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5" creationId="{2584D3F0-31EB-4B00-AF81-BFC5AE08B638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6" creationId="{A97B79EF-B586-44B0-A602-D03B54A6B092}"/>
          </ac:spMkLst>
        </pc:spChg>
        <pc:spChg chg="del">
          <ac:chgData name="Hamlet Markarian" userId="4926d2b407f31d77" providerId="LiveId" clId="{8CC21585-5D04-443B-8819-59CEF534AFDF}" dt="2020-04-10T09:53:43.665" v="1125" actId="478"/>
          <ac:spMkLst>
            <pc:docMk/>
            <pc:sldMk cId="2940951150" sldId="1462"/>
            <ac:spMk id="57" creationId="{6AFEDEEB-AB5D-41EF-B5D8-B3E0CD4584DD}"/>
          </ac:spMkLst>
        </pc:spChg>
        <pc:grpChg chg="del">
          <ac:chgData name="Hamlet Markarian" userId="4926d2b407f31d77" providerId="LiveId" clId="{8CC21585-5D04-443B-8819-59CEF534AFDF}" dt="2020-04-10T09:53:43.665" v="1125" actId="478"/>
          <ac:grpSpMkLst>
            <pc:docMk/>
            <pc:sldMk cId="2940951150" sldId="1462"/>
            <ac:grpSpMk id="49" creationId="{53BF75FE-560D-436F-A2FE-5806D7F69A9A}"/>
          </ac:grpSpMkLst>
        </pc:grpChg>
        <pc:picChg chg="mod">
          <ac:chgData name="Hamlet Markarian" userId="4926d2b407f31d77" providerId="LiveId" clId="{8CC21585-5D04-443B-8819-59CEF534AFDF}" dt="2020-04-10T09:54:31.816" v="1158" actId="1037"/>
          <ac:picMkLst>
            <pc:docMk/>
            <pc:sldMk cId="2940951150" sldId="1462"/>
            <ac:picMk id="9" creationId="{EAB2C0D8-63C4-40C1-A4AD-D889004E69E4}"/>
          </ac:picMkLst>
        </pc:picChg>
        <pc:picChg chg="mod">
          <ac:chgData name="Hamlet Markarian" userId="4926d2b407f31d77" providerId="LiveId" clId="{8CC21585-5D04-443B-8819-59CEF534AFDF}" dt="2020-04-10T09:54:28.128" v="1153" actId="1037"/>
          <ac:picMkLst>
            <pc:docMk/>
            <pc:sldMk cId="2940951150" sldId="1462"/>
            <ac:picMk id="35" creationId="{65E7155A-5D76-49D9-ADCD-6052107A84D8}"/>
          </ac:picMkLst>
        </pc:picChg>
        <pc:picChg chg="mod">
          <ac:chgData name="Hamlet Markarian" userId="4926d2b407f31d77" providerId="LiveId" clId="{8CC21585-5D04-443B-8819-59CEF534AFDF}" dt="2020-04-10T09:54:23.305" v="1148" actId="1037"/>
          <ac:picMkLst>
            <pc:docMk/>
            <pc:sldMk cId="2940951150" sldId="1462"/>
            <ac:picMk id="40" creationId="{0F06A2DE-59C9-4372-894C-29CFBA84B864}"/>
          </ac:picMkLst>
        </pc:picChg>
        <pc:picChg chg="mod">
          <ac:chgData name="Hamlet Markarian" userId="4926d2b407f31d77" providerId="LiveId" clId="{8CC21585-5D04-443B-8819-59CEF534AFDF}" dt="2020-04-10T09:54:19.993" v="1143" actId="1037"/>
          <ac:picMkLst>
            <pc:docMk/>
            <pc:sldMk cId="2940951150" sldId="1462"/>
            <ac:picMk id="46" creationId="{11C9AF6F-FD67-41D3-8B94-A4C325AC95F8}"/>
          </ac:picMkLst>
        </pc:picChg>
      </pc:sldChg>
      <pc:sldChg chg="delSp modSp add">
        <pc:chgData name="Hamlet Markarian" userId="4926d2b407f31d77" providerId="LiveId" clId="{8CC21585-5D04-443B-8819-59CEF534AFDF}" dt="2020-04-10T09:59:14.405" v="1214" actId="14100"/>
        <pc:sldMkLst>
          <pc:docMk/>
          <pc:sldMk cId="3051846572" sldId="1463"/>
        </pc:sldMkLst>
        <pc:spChg chg="del">
          <ac:chgData name="Hamlet Markarian" userId="4926d2b407f31d77" providerId="LiveId" clId="{8CC21585-5D04-443B-8819-59CEF534AFDF}" dt="2020-04-10T09:58:27.705" v="1196" actId="478"/>
          <ac:spMkLst>
            <pc:docMk/>
            <pc:sldMk cId="3051846572" sldId="1463"/>
            <ac:spMk id="6" creationId="{6078BDF8-F413-4BD9-8319-2B416ABA2535}"/>
          </ac:spMkLst>
        </pc:spChg>
        <pc:spChg chg="mod">
          <ac:chgData name="Hamlet Markarian" userId="4926d2b407f31d77" providerId="LiveId" clId="{8CC21585-5D04-443B-8819-59CEF534AFDF}" dt="2020-04-10T09:57:20.467" v="1185" actId="20577"/>
          <ac:spMkLst>
            <pc:docMk/>
            <pc:sldMk cId="3051846572" sldId="1463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58:55.103" v="1209"/>
          <ac:spMkLst>
            <pc:docMk/>
            <pc:sldMk cId="3051846572" sldId="1463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56:59.881" v="1182" actId="478"/>
          <ac:spMkLst>
            <pc:docMk/>
            <pc:sldMk cId="3051846572" sldId="1463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56:32.491" v="1180" actId="20577"/>
          <ac:spMkLst>
            <pc:docMk/>
            <pc:sldMk cId="3051846572" sldId="1463"/>
            <ac:spMk id="16" creationId="{51A55428-D23F-4777-96FE-D91E0B26310D}"/>
          </ac:spMkLst>
        </pc:spChg>
        <pc:spChg chg="mod">
          <ac:chgData name="Hamlet Markarian" userId="4926d2b407f31d77" providerId="LiveId" clId="{8CC21585-5D04-443B-8819-59CEF534AFDF}" dt="2020-04-10T09:58:07.755" v="1193" actId="20577"/>
          <ac:spMkLst>
            <pc:docMk/>
            <pc:sldMk cId="3051846572" sldId="1463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59:03.661" v="1211" actId="20577"/>
          <ac:spMkLst>
            <pc:docMk/>
            <pc:sldMk cId="3051846572" sldId="1463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58:10.074" v="1194" actId="20577"/>
          <ac:spMkLst>
            <pc:docMk/>
            <pc:sldMk cId="3051846572" sldId="1463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59:07.223" v="1212" actId="20577"/>
          <ac:spMkLst>
            <pc:docMk/>
            <pc:sldMk cId="3051846572" sldId="1463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59:11.730" v="1213" actId="14100"/>
          <ac:spMkLst>
            <pc:docMk/>
            <pc:sldMk cId="3051846572" sldId="1463"/>
            <ac:spMk id="54" creationId="{B13A71EC-DD6B-4196-A7B9-B0BE3AAD17DA}"/>
          </ac:spMkLst>
        </pc:spChg>
        <pc:spChg chg="mod">
          <ac:chgData name="Hamlet Markarian" userId="4926d2b407f31d77" providerId="LiveId" clId="{8CC21585-5D04-443B-8819-59CEF534AFDF}" dt="2020-04-10T09:59:14.405" v="1214" actId="14100"/>
          <ac:spMkLst>
            <pc:docMk/>
            <pc:sldMk cId="3051846572" sldId="1463"/>
            <ac:spMk id="55" creationId="{2584D3F0-31EB-4B00-AF81-BFC5AE08B638}"/>
          </ac:spMkLst>
        </pc:spChg>
        <pc:spChg chg="del">
          <ac:chgData name="Hamlet Markarian" userId="4926d2b407f31d77" providerId="LiveId" clId="{8CC21585-5D04-443B-8819-59CEF534AFDF}" dt="2020-04-10T09:58:15.289" v="1195" actId="478"/>
          <ac:spMkLst>
            <pc:docMk/>
            <pc:sldMk cId="3051846572" sldId="1463"/>
            <ac:spMk id="56" creationId="{A97B79EF-B586-44B0-A602-D03B54A6B092}"/>
          </ac:spMkLst>
        </pc:spChg>
        <pc:grpChg chg="del">
          <ac:chgData name="Hamlet Markarian" userId="4926d2b407f31d77" providerId="LiveId" clId="{8CC21585-5D04-443B-8819-59CEF534AFDF}" dt="2020-04-10T09:58:15.289" v="1195" actId="478"/>
          <ac:grpSpMkLst>
            <pc:docMk/>
            <pc:sldMk cId="3051846572" sldId="1463"/>
            <ac:grpSpMk id="43" creationId="{149959F4-7620-42BB-9A5D-2E7BF3CF31E9}"/>
          </ac:grpSpMkLst>
        </pc:grpChg>
        <pc:picChg chg="del">
          <ac:chgData name="Hamlet Markarian" userId="4926d2b407f31d77" providerId="LiveId" clId="{8CC21585-5D04-443B-8819-59CEF534AFDF}" dt="2020-04-10T09:58:32.128" v="1197" actId="478"/>
          <ac:picMkLst>
            <pc:docMk/>
            <pc:sldMk cId="3051846572" sldId="1463"/>
            <ac:picMk id="9" creationId="{EAB2C0D8-63C4-40C1-A4AD-D889004E69E4}"/>
          </ac:picMkLst>
        </pc:picChg>
      </pc:sldChg>
      <pc:sldChg chg="addSp delSp modSp add">
        <pc:chgData name="Hamlet Markarian" userId="4926d2b407f31d77" providerId="LiveId" clId="{8CC21585-5D04-443B-8819-59CEF534AFDF}" dt="2020-04-10T10:04:28.316" v="1271" actId="554"/>
        <pc:sldMkLst>
          <pc:docMk/>
          <pc:sldMk cId="100867771" sldId="1464"/>
        </pc:sldMkLst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59:46.523" v="1219" actId="20577"/>
          <ac:spMkLst>
            <pc:docMk/>
            <pc:sldMk cId="100867771" sldId="1464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10:00:26.199" v="1225" actId="167"/>
          <ac:spMkLst>
            <pc:docMk/>
            <pc:sldMk cId="100867771" sldId="1464"/>
            <ac:spMk id="19" creationId="{42101231-1855-46EE-A3D9-B84E75ACB56A}"/>
          </ac:spMkLst>
        </pc:spChg>
        <pc:spChg chg="add del mod">
          <ac:chgData name="Hamlet Markarian" userId="4926d2b407f31d77" providerId="LiveId" clId="{8CC21585-5D04-443B-8819-59CEF534AFDF}" dt="2020-04-10T10:00:13.953" v="1223" actId="478"/>
          <ac:spMkLst>
            <pc:docMk/>
            <pc:sldMk cId="100867771" sldId="1464"/>
            <ac:spMk id="23" creationId="{9D89CE18-3E02-484C-9D5B-ABECE0DB3B17}"/>
          </ac:spMkLst>
        </pc:spChg>
        <pc:spChg chg="add mod">
          <ac:chgData name="Hamlet Markarian" userId="4926d2b407f31d77" providerId="LiveId" clId="{8CC21585-5D04-443B-8819-59CEF534AFDF}" dt="2020-04-10T10:04:17.425" v="1270" actId="6549"/>
          <ac:spMkLst>
            <pc:docMk/>
            <pc:sldMk cId="100867771" sldId="1464"/>
            <ac:spMk id="24" creationId="{3A2CEA84-3A14-4258-B996-E9E53362FF5C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25" creationId="{8440DBF0-CFFC-428C-A51A-BFA14C71F14E}"/>
          </ac:spMkLst>
        </pc:spChg>
        <pc:spChg chg="add mod ord">
          <ac:chgData name="Hamlet Markarian" userId="4926d2b407f31d77" providerId="LiveId" clId="{8CC21585-5D04-443B-8819-59CEF534AFDF}" dt="2020-04-10T10:03:59.794" v="1265" actId="14100"/>
          <ac:spMkLst>
            <pc:docMk/>
            <pc:sldMk cId="100867771" sldId="1464"/>
            <ac:spMk id="26" creationId="{1632F316-C18B-40EC-A42F-81B95E171499}"/>
          </ac:spMkLst>
        </pc:spChg>
        <pc:spChg chg="add mod">
          <ac:chgData name="Hamlet Markarian" userId="4926d2b407f31d77" providerId="LiveId" clId="{8CC21585-5D04-443B-8819-59CEF534AFDF}" dt="2020-04-10T10:03:57.115" v="1264" actId="1076"/>
          <ac:spMkLst>
            <pc:docMk/>
            <pc:sldMk cId="100867771" sldId="1464"/>
            <ac:spMk id="27" creationId="{A6855684-91BC-4B0B-B7CB-A9A93F39762E}"/>
          </ac:spMkLst>
        </pc:spChg>
        <pc:spChg chg="add mod">
          <ac:chgData name="Hamlet Markarian" userId="4926d2b407f31d77" providerId="LiveId" clId="{8CC21585-5D04-443B-8819-59CEF534AFDF}" dt="2020-04-10T10:03:57.115" v="1264" actId="1076"/>
          <ac:spMkLst>
            <pc:docMk/>
            <pc:sldMk cId="100867771" sldId="1464"/>
            <ac:spMk id="28" creationId="{FF0205FE-B07A-4865-BD37-462327F91B33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29" creationId="{F0F81A05-59D8-484C-A5B8-8873A4411F71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31" creationId="{BA24C33A-0464-447C-A7FC-C851A9FE1B3B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32" creationId="{D968C8DF-A6D0-4B8E-B5AB-AEC4899A2024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43" creationId="{168BBD2E-6A7B-4510-827B-1F09E7A43B19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44" creationId="{E987ACE1-C67F-4F3D-AEA9-A648BE76EC83}"/>
          </ac:spMkLst>
        </pc:spChg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54" creationId="{B13A71EC-DD6B-4196-A7B9-B0BE3AAD17DA}"/>
          </ac:spMkLst>
        </pc:spChg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55" creationId="{2584D3F0-31EB-4B00-AF81-BFC5AE08B638}"/>
          </ac:spMkLst>
        </pc:s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5" creationId="{B47CFD92-C4D9-4719-85BE-E2ABEE97CC30}"/>
          </ac:grpSpMkLst>
        </pc:gr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33" creationId="{1632FAEE-9FF4-4072-B63A-9DED23359B50}"/>
          </ac:grpSpMkLst>
        </pc:gr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38" creationId="{6196F202-50EC-4DD7-8FA6-6982EAE28966}"/>
          </ac:grpSpMkLst>
        </pc:grpChg>
        <pc:picChg chg="mod">
          <ac:chgData name="Hamlet Markarian" userId="4926d2b407f31d77" providerId="LiveId" clId="{8CC21585-5D04-443B-8819-59CEF534AFDF}" dt="2020-04-10T10:00:56.855" v="1231" actId="207"/>
          <ac:picMkLst>
            <pc:docMk/>
            <pc:sldMk cId="100867771" sldId="1464"/>
            <ac:picMk id="30" creationId="{34D0E67C-D226-4DF5-9D1B-EAB51874B8F3}"/>
          </ac:picMkLst>
        </pc:picChg>
      </pc:sldChg>
    </pc:docChg>
  </pc:docChgLst>
  <pc:docChgLst>
    <pc:chgData name="Hamlet Markarian" userId="4926d2b407f31d77" providerId="LiveId" clId="{B28895CA-B747-4E81-98DB-44D11ECAFCA3}"/>
    <pc:docChg chg="modSld">
      <pc:chgData name="Hamlet Markarian" userId="4926d2b407f31d77" providerId="LiveId" clId="{B28895CA-B747-4E81-98DB-44D11ECAFCA3}" dt="2020-03-11T19:41:37.837" v="2" actId="14100"/>
      <pc:docMkLst>
        <pc:docMk/>
      </pc:docMkLst>
      <pc:sldChg chg="modSp">
        <pc:chgData name="Hamlet Markarian" userId="4926d2b407f31d77" providerId="LiveId" clId="{B28895CA-B747-4E81-98DB-44D11ECAFCA3}" dt="2020-03-11T19:41:37.837" v="2" actId="14100"/>
        <pc:sldMkLst>
          <pc:docMk/>
          <pc:sldMk cId="4087382123" sldId="618"/>
        </pc:sldMkLst>
        <pc:spChg chg="mod">
          <ac:chgData name="Hamlet Markarian" userId="4926d2b407f31d77" providerId="LiveId" clId="{B28895CA-B747-4E81-98DB-44D11ECAFCA3}" dt="2020-03-11T19:41:37.837" v="2" actId="14100"/>
          <ac:spMkLst>
            <pc:docMk/>
            <pc:sldMk cId="4087382123" sldId="618"/>
            <ac:spMk id="9" creationId="{00000000-0000-0000-0000-000000000000}"/>
          </ac:spMkLst>
        </pc:spChg>
        <pc:graphicFrameChg chg="mod">
          <ac:chgData name="Hamlet Markarian" userId="4926d2b407f31d77" providerId="LiveId" clId="{B28895CA-B747-4E81-98DB-44D11ECAFCA3}" dt="2020-03-11T19:41:33.337" v="0" actId="1076"/>
          <ac:graphicFrameMkLst>
            <pc:docMk/>
            <pc:sldMk cId="4087382123" sldId="618"/>
            <ac:graphicFrameMk id="4" creationId="{00000000-0000-0000-0000-000000000000}"/>
          </ac:graphicFrameMkLst>
        </pc:graphicFrameChg>
      </pc:sldChg>
    </pc:docChg>
  </pc:docChgLst>
  <pc:docChgLst>
    <pc:chgData name="Hamlet Markarian" userId="4926d2b407f31d77" providerId="LiveId" clId="{0C5E0C79-E7FE-4A1B-9CD7-46CA820D8F52}"/>
    <pc:docChg chg="undo custSel addSld delSld modSld sldOrd modSection">
      <pc:chgData name="Hamlet Markarian" userId="4926d2b407f31d77" providerId="LiveId" clId="{0C5E0C79-E7FE-4A1B-9CD7-46CA820D8F52}" dt="2020-03-10T09:53:37.006" v="3282" actId="113"/>
      <pc:docMkLst>
        <pc:docMk/>
      </pc:docMkLst>
      <pc:sldChg chg="addSp delSp">
        <pc:chgData name="Hamlet Markarian" userId="4926d2b407f31d77" providerId="LiveId" clId="{0C5E0C79-E7FE-4A1B-9CD7-46CA820D8F52}" dt="2020-03-10T08:32:06.198" v="2077" actId="478"/>
        <pc:sldMkLst>
          <pc:docMk/>
          <pc:sldMk cId="2526817207" sldId="1107"/>
        </pc:sldMkLst>
        <pc:spChg chg="add del">
          <ac:chgData name="Hamlet Markarian" userId="4926d2b407f31d77" providerId="LiveId" clId="{0C5E0C79-E7FE-4A1B-9CD7-46CA820D8F52}" dt="2020-03-10T08:32:06.198" v="2077" actId="478"/>
          <ac:spMkLst>
            <pc:docMk/>
            <pc:sldMk cId="2526817207" sldId="1107"/>
            <ac:spMk id="39" creationId="{D62FFE07-EDC9-4037-BE50-FB6A85071050}"/>
          </ac:spMkLst>
        </pc:spChg>
      </pc:sldChg>
      <pc:sldChg chg="modSp">
        <pc:chgData name="Hamlet Markarian" userId="4926d2b407f31d77" providerId="LiveId" clId="{0C5E0C79-E7FE-4A1B-9CD7-46CA820D8F52}" dt="2020-03-10T09:53:37.006" v="3282" actId="113"/>
        <pc:sldMkLst>
          <pc:docMk/>
          <pc:sldMk cId="1488022321" sldId="1336"/>
        </pc:sldMkLst>
        <pc:spChg chg="mod">
          <ac:chgData name="Hamlet Markarian" userId="4926d2b407f31d77" providerId="LiveId" clId="{0C5E0C79-E7FE-4A1B-9CD7-46CA820D8F52}" dt="2020-03-10T09:53:37.006" v="3282" actId="113"/>
          <ac:spMkLst>
            <pc:docMk/>
            <pc:sldMk cId="1488022321" sldId="1336"/>
            <ac:spMk id="14" creationId="{8C0A38DE-7E13-4312-9AFA-866AA71C4C95}"/>
          </ac:spMkLst>
        </pc:spChg>
      </pc:sldChg>
      <pc:sldChg chg="modSp">
        <pc:chgData name="Hamlet Markarian" userId="4926d2b407f31d77" providerId="LiveId" clId="{0C5E0C79-E7FE-4A1B-9CD7-46CA820D8F52}" dt="2020-03-06T10:27:53.674" v="5" actId="1038"/>
        <pc:sldMkLst>
          <pc:docMk/>
          <pc:sldMk cId="654919211" sldId="1421"/>
        </pc:sldMkLst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1" creationId="{6FB9C1BA-8A6F-4105-8DC8-F568E0F6B384}"/>
          </ac:spMkLst>
        </pc:spChg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2" creationId="{42A9E9AD-9954-4875-868E-67616CB7A794}"/>
          </ac:spMkLst>
        </pc:spChg>
      </pc:sldChg>
      <pc:sldChg chg="modSp modAnim">
        <pc:chgData name="Hamlet Markarian" userId="4926d2b407f31d77" providerId="LiveId" clId="{0C5E0C79-E7FE-4A1B-9CD7-46CA820D8F52}" dt="2020-03-10T09:50:01.639" v="3276"/>
        <pc:sldMkLst>
          <pc:docMk/>
          <pc:sldMk cId="1100653396" sldId="1422"/>
        </pc:sldMkLst>
        <pc:spChg chg="mod">
          <ac:chgData name="Hamlet Markarian" userId="4926d2b407f31d77" providerId="LiveId" clId="{0C5E0C79-E7FE-4A1B-9CD7-46CA820D8F52}" dt="2020-03-10T08:48:19.718" v="2439" actId="1037"/>
          <ac:spMkLst>
            <pc:docMk/>
            <pc:sldMk cId="1100653396" sldId="1422"/>
            <ac:spMk id="20" creationId="{2F2415B0-F1C4-4313-9038-A3884674CC46}"/>
          </ac:spMkLst>
        </pc:spChg>
      </pc:sldChg>
      <pc:sldChg chg="addSp modSp">
        <pc:chgData name="Hamlet Markarian" userId="4926d2b407f31d77" providerId="LiveId" clId="{0C5E0C79-E7FE-4A1B-9CD7-46CA820D8F52}" dt="2020-03-10T08:48:24.038" v="2449" actId="1037"/>
        <pc:sldMkLst>
          <pc:docMk/>
          <pc:sldMk cId="3954515495" sldId="1423"/>
        </pc:sldMkLst>
        <pc:spChg chg="add mod">
          <ac:chgData name="Hamlet Markarian" userId="4926d2b407f31d77" providerId="LiveId" clId="{0C5E0C79-E7FE-4A1B-9CD7-46CA820D8F52}" dt="2020-03-06T11:17:15.271" v="567" actId="14100"/>
          <ac:spMkLst>
            <pc:docMk/>
            <pc:sldMk cId="3954515495" sldId="1423"/>
            <ac:spMk id="9" creationId="{5F3C9B7B-1757-487C-B072-2A8987F36365}"/>
          </ac:spMkLst>
        </pc:spChg>
        <pc:spChg chg="add mod">
          <ac:chgData name="Hamlet Markarian" userId="4926d2b407f31d77" providerId="LiveId" clId="{0C5E0C79-E7FE-4A1B-9CD7-46CA820D8F52}" dt="2020-03-06T11:16:32.817" v="551" actId="692"/>
          <ac:spMkLst>
            <pc:docMk/>
            <pc:sldMk cId="3954515495" sldId="1423"/>
            <ac:spMk id="10" creationId="{B8594E50-A614-4CBD-B091-015E81AA6085}"/>
          </ac:spMkLst>
        </pc:spChg>
        <pc:spChg chg="add mod">
          <ac:chgData name="Hamlet Markarian" userId="4926d2b407f31d77" providerId="LiveId" clId="{0C5E0C79-E7FE-4A1B-9CD7-46CA820D8F52}" dt="2020-03-06T11:20:48.308" v="622" actId="207"/>
          <ac:spMkLst>
            <pc:docMk/>
            <pc:sldMk cId="3954515495" sldId="1423"/>
            <ac:spMk id="11" creationId="{D9BA71E7-099C-40DF-BF51-CF26D6DA712F}"/>
          </ac:spMkLst>
        </pc:spChg>
        <pc:spChg chg="add mod">
          <ac:chgData name="Hamlet Markarian" userId="4926d2b407f31d77" providerId="LiveId" clId="{0C5E0C79-E7FE-4A1B-9CD7-46CA820D8F52}" dt="2020-03-06T11:16:28.405" v="550" actId="692"/>
          <ac:spMkLst>
            <pc:docMk/>
            <pc:sldMk cId="3954515495" sldId="1423"/>
            <ac:spMk id="13" creationId="{DA237B81-F582-478E-A3A3-71BE355112EF}"/>
          </ac:spMkLst>
        </pc:spChg>
        <pc:spChg chg="add mod">
          <ac:chgData name="Hamlet Markarian" userId="4926d2b407f31d77" providerId="LiveId" clId="{0C5E0C79-E7FE-4A1B-9CD7-46CA820D8F52}" dt="2020-03-06T11:20:44.010" v="621" actId="207"/>
          <ac:spMkLst>
            <pc:docMk/>
            <pc:sldMk cId="3954515495" sldId="1423"/>
            <ac:spMk id="14" creationId="{7B687E62-DC10-468D-8183-7A0622CBC677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15" creationId="{D3298A59-1128-4437-A409-A687BD7DF757}"/>
          </ac:spMkLst>
        </pc:spChg>
        <pc:spChg chg="mod">
          <ac:chgData name="Hamlet Markarian" userId="4926d2b407f31d77" providerId="LiveId" clId="{0C5E0C79-E7FE-4A1B-9CD7-46CA820D8F52}" dt="2020-03-06T11:18:08.531" v="575" actId="1076"/>
          <ac:spMkLst>
            <pc:docMk/>
            <pc:sldMk cId="3954515495" sldId="1423"/>
            <ac:spMk id="17" creationId="{92E54E7B-1D8B-473E-A0CA-613D2F22F470}"/>
          </ac:spMkLst>
        </pc:spChg>
        <pc:spChg chg="ord">
          <ac:chgData name="Hamlet Markarian" userId="4926d2b407f31d77" providerId="LiveId" clId="{0C5E0C79-E7FE-4A1B-9CD7-46CA820D8F52}" dt="2020-03-06T11:17:58.460" v="571" actId="167"/>
          <ac:spMkLst>
            <pc:docMk/>
            <pc:sldMk cId="3954515495" sldId="1423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24.038" v="2449" actId="1037"/>
          <ac:spMkLst>
            <pc:docMk/>
            <pc:sldMk cId="3954515495" sldId="1423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21" creationId="{5427243C-1BB3-4699-9CDC-B89E12B4D408}"/>
          </ac:spMkLst>
        </pc:spChg>
        <pc:spChg chg="add mod">
          <ac:chgData name="Hamlet Markarian" userId="4926d2b407f31d77" providerId="LiveId" clId="{0C5E0C79-E7FE-4A1B-9CD7-46CA820D8F52}" dt="2020-03-06T11:20:39.591" v="620" actId="207"/>
          <ac:spMkLst>
            <pc:docMk/>
            <pc:sldMk cId="3954515495" sldId="1423"/>
            <ac:spMk id="22" creationId="{5929408F-752A-4267-89A9-9E3FCF95ADF6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3" creationId="{2CC808C0-3479-4854-BB42-EEB26729E4BF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4" creationId="{595768DC-5D83-4E07-B3E0-171B6E877E27}"/>
          </ac:spMkLst>
        </pc:spChg>
        <pc:spChg chg="add mod">
          <ac:chgData name="Hamlet Markarian" userId="4926d2b407f31d77" providerId="LiveId" clId="{0C5E0C79-E7FE-4A1B-9CD7-46CA820D8F52}" dt="2020-03-06T11:20:19.710" v="616" actId="207"/>
          <ac:spMkLst>
            <pc:docMk/>
            <pc:sldMk cId="3954515495" sldId="1423"/>
            <ac:spMk id="25" creationId="{1F807AE4-83BA-45A9-A22F-450FD5216719}"/>
          </ac:spMkLst>
        </pc:spChg>
        <pc:spChg chg="mod">
          <ac:chgData name="Hamlet Markarian" userId="4926d2b407f31d77" providerId="LiveId" clId="{0C5E0C79-E7FE-4A1B-9CD7-46CA820D8F52}" dt="2020-03-06T11:17:36.354" v="569" actId="1076"/>
          <ac:spMkLst>
            <pc:docMk/>
            <pc:sldMk cId="3954515495" sldId="1423"/>
            <ac:spMk id="26" creationId="{0EDA78D2-89D7-4CB6-9C67-742D832CB272}"/>
          </ac:spMkLst>
        </pc:spChg>
        <pc:spChg chg="add mod">
          <ac:chgData name="Hamlet Markarian" userId="4926d2b407f31d77" providerId="LiveId" clId="{0C5E0C79-E7FE-4A1B-9CD7-46CA820D8F52}" dt="2020-03-06T11:16:06.934" v="546" actId="692"/>
          <ac:spMkLst>
            <pc:docMk/>
            <pc:sldMk cId="3954515495" sldId="1423"/>
            <ac:spMk id="28" creationId="{289C11A7-22ED-4CB5-86BE-35CFD44D950F}"/>
          </ac:spMkLst>
        </pc:spChg>
        <pc:spChg chg="add mod">
          <ac:chgData name="Hamlet Markarian" userId="4926d2b407f31d77" providerId="LiveId" clId="{0C5E0C79-E7FE-4A1B-9CD7-46CA820D8F52}" dt="2020-03-06T11:20:24.201" v="617" actId="207"/>
          <ac:spMkLst>
            <pc:docMk/>
            <pc:sldMk cId="3954515495" sldId="1423"/>
            <ac:spMk id="29" creationId="{1C14F894-4C42-4D4A-8313-F21591C19208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0" creationId="{A9258468-4E57-4995-85B7-349CE02AAFBF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1" creationId="{4F9E33C4-6B71-43BA-98A5-C16BD503C4EB}"/>
          </ac:spMkLst>
        </pc:spChg>
        <pc:spChg chg="add mod">
          <ac:chgData name="Hamlet Markarian" userId="4926d2b407f31d77" providerId="LiveId" clId="{0C5E0C79-E7FE-4A1B-9CD7-46CA820D8F52}" dt="2020-03-06T11:20:28.708" v="618" actId="207"/>
          <ac:spMkLst>
            <pc:docMk/>
            <pc:sldMk cId="3954515495" sldId="1423"/>
            <ac:spMk id="32" creationId="{613BE696-ECCC-4204-9D0C-00909F98D1A2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3" creationId="{A8F2C69F-4B2A-4EC7-85D8-DE588934BA8E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4" creationId="{3E9D1DE4-B075-4096-B556-773FFE4CDC92}"/>
          </ac:spMkLst>
        </pc:spChg>
        <pc:spChg chg="add mod">
          <ac:chgData name="Hamlet Markarian" userId="4926d2b407f31d77" providerId="LiveId" clId="{0C5E0C79-E7FE-4A1B-9CD7-46CA820D8F52}" dt="2020-03-06T11:20:32.843" v="619" actId="207"/>
          <ac:spMkLst>
            <pc:docMk/>
            <pc:sldMk cId="3954515495" sldId="1423"/>
            <ac:spMk id="35" creationId="{FC5F2FFA-4893-48D0-859E-210E12E8895C}"/>
          </ac:spMkLst>
        </pc:spChg>
        <pc:graphicFrameChg chg="mod ord">
          <ac:chgData name="Hamlet Markarian" userId="4926d2b407f31d77" providerId="LiveId" clId="{0C5E0C79-E7FE-4A1B-9CD7-46CA820D8F52}" dt="2020-03-06T11:17:58.460" v="571" actId="167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0C5E0C79-E7FE-4A1B-9CD7-46CA820D8F52}" dt="2020-03-06T11:21:29.879" v="623" actId="207"/>
          <ac:picMkLst>
            <pc:docMk/>
            <pc:sldMk cId="3954515495" sldId="1423"/>
            <ac:picMk id="16" creationId="{E43002BD-C1DD-4C11-AA19-23F9CFE755D4}"/>
          </ac:picMkLst>
        </pc:picChg>
        <pc:cxnChg chg="add mod">
          <ac:chgData name="Hamlet Markarian" userId="4926d2b407f31d77" providerId="LiveId" clId="{0C5E0C79-E7FE-4A1B-9CD7-46CA820D8F52}" dt="2020-03-06T11:16:28.405" v="550" actId="692"/>
          <ac:cxnSpMkLst>
            <pc:docMk/>
            <pc:sldMk cId="3954515495" sldId="1423"/>
            <ac:cxnSpMk id="12" creationId="{EFD2C976-AFD3-45BF-AAFD-BDD604DDC8F1}"/>
          </ac:cxnSpMkLst>
        </pc:cxnChg>
        <pc:cxnChg chg="add mod">
          <ac:chgData name="Hamlet Markarian" userId="4926d2b407f31d77" providerId="LiveId" clId="{0C5E0C79-E7FE-4A1B-9CD7-46CA820D8F52}" dt="2020-03-06T11:16:06.934" v="546" actId="692"/>
          <ac:cxnSpMkLst>
            <pc:docMk/>
            <pc:sldMk cId="3954515495" sldId="1423"/>
            <ac:cxnSpMk id="27" creationId="{A7ADA117-964C-4F6A-81E4-DF956FB83EB6}"/>
          </ac:cxnSpMkLst>
        </pc:cxnChg>
      </pc:sldChg>
      <pc:sldChg chg="addSp delSp modSp modAnim">
        <pc:chgData name="Hamlet Markarian" userId="4926d2b407f31d77" providerId="LiveId" clId="{0C5E0C79-E7FE-4A1B-9CD7-46CA820D8F52}" dt="2020-03-10T09:50:07.895" v="3277"/>
        <pc:sldMkLst>
          <pc:docMk/>
          <pc:sldMk cId="871637653" sldId="1424"/>
        </pc:sldMkLst>
        <pc:spChg chg="add del mod">
          <ac:chgData name="Hamlet Markarian" userId="4926d2b407f31d77" providerId="LiveId" clId="{0C5E0C79-E7FE-4A1B-9CD7-46CA820D8F52}" dt="2020-03-06T11:23:38.654" v="654" actId="767"/>
          <ac:spMkLst>
            <pc:docMk/>
            <pc:sldMk cId="871637653" sldId="1424"/>
            <ac:spMk id="3" creationId="{6AE2FA89-7D46-4681-A45F-CF21F6C2D6BF}"/>
          </ac:spMkLst>
        </pc:spChg>
        <pc:spChg chg="mod">
          <ac:chgData name="Hamlet Markarian" userId="4926d2b407f31d77" providerId="LiveId" clId="{0C5E0C79-E7FE-4A1B-9CD7-46CA820D8F52}" dt="2020-03-10T08:48:28.845" v="2459" actId="1037"/>
          <ac:spMkLst>
            <pc:docMk/>
            <pc:sldMk cId="871637653" sldId="1424"/>
            <ac:spMk id="20" creationId="{2F2415B0-F1C4-4313-9038-A3884674CC46}"/>
          </ac:spMkLst>
        </pc:spChg>
        <pc:cxnChg chg="add del mod">
          <ac:chgData name="Hamlet Markarian" userId="4926d2b407f31d77" providerId="LiveId" clId="{0C5E0C79-E7FE-4A1B-9CD7-46CA820D8F52}" dt="2020-03-10T08:48:33.405" v="2469" actId="1037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modSp modAnim">
        <pc:chgData name="Hamlet Markarian" userId="4926d2b407f31d77" providerId="LiveId" clId="{0C5E0C79-E7FE-4A1B-9CD7-46CA820D8F52}" dt="2020-03-10T09:50:11.782" v="3278"/>
        <pc:sldMkLst>
          <pc:docMk/>
          <pc:sldMk cId="2916488439" sldId="1425"/>
        </pc:sldMkLst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9" creationId="{9772B3FA-6BB9-4A1C-860B-4889FC609AF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15" creationId="{D24BBD1E-FF2D-4D24-8968-8CD053F4D459}"/>
          </ac:spMkLst>
        </pc:spChg>
        <pc:spChg chg="mod">
          <ac:chgData name="Hamlet Markarian" userId="4926d2b407f31d77" providerId="LiveId" clId="{0C5E0C79-E7FE-4A1B-9CD7-46CA820D8F52}" dt="2020-03-10T08:48:41.702" v="2479" actId="103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70" creationId="{6B575884-22F3-4A64-9909-312BE96C800A}"/>
          </ac:spMkLst>
        </pc:s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10" creationId="{A33B2CE1-16E3-4391-BB55-1DE74A717728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0" creationId="{D3B94230-B152-4A41-A0E7-ADB3F71FD3D5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5" creationId="{80BEEE66-6CAE-4AD1-9570-2A6102A25635}"/>
          </ac:grpSpMkLst>
        </pc:grpChg>
        <pc:cxnChg chg="mod">
          <ac:chgData name="Hamlet Markarian" userId="4926d2b407f31d77" providerId="LiveId" clId="{0C5E0C79-E7FE-4A1B-9CD7-46CA820D8F52}" dt="2020-03-10T08:48:41.702" v="2479" actId="1037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modSp modAnim">
        <pc:chgData name="Hamlet Markarian" userId="4926d2b407f31d77" providerId="LiveId" clId="{0C5E0C79-E7FE-4A1B-9CD7-46CA820D8F52}" dt="2020-03-10T09:50:16.847" v="3279"/>
        <pc:sldMkLst>
          <pc:docMk/>
          <pc:sldMk cId="4018053280" sldId="1426"/>
        </pc:sldMkLst>
        <pc:spChg chg="mod">
          <ac:chgData name="Hamlet Markarian" userId="4926d2b407f31d77" providerId="LiveId" clId="{0C5E0C79-E7FE-4A1B-9CD7-46CA820D8F52}" dt="2020-03-10T08:48:48.725" v="2489" actId="1037"/>
          <ac:spMkLst>
            <pc:docMk/>
            <pc:sldMk cId="4018053280" sldId="1426"/>
            <ac:spMk id="20" creationId="{2F2415B0-F1C4-4313-9038-A3884674CC46}"/>
          </ac:spMkLst>
        </pc:spChg>
        <pc:cxnChg chg="mod">
          <ac:chgData name="Hamlet Markarian" userId="4926d2b407f31d77" providerId="LiveId" clId="{0C5E0C79-E7FE-4A1B-9CD7-46CA820D8F52}" dt="2020-03-10T08:48:48.725" v="2489" actId="1037"/>
          <ac:cxnSpMkLst>
            <pc:docMk/>
            <pc:sldMk cId="4018053280" sldId="1426"/>
            <ac:cxnSpMk id="39" creationId="{3C437925-791E-463C-BD59-A7BCABD75DAB}"/>
          </ac:cxnSpMkLst>
        </pc:cxnChg>
      </pc:sldChg>
      <pc:sldChg chg="addSp delSp modSp add ord delAnim modAnim">
        <pc:chgData name="Hamlet Markarian" userId="4926d2b407f31d77" providerId="LiveId" clId="{0C5E0C79-E7FE-4A1B-9CD7-46CA820D8F52}" dt="2020-03-10T08:48:56.302" v="2499" actId="1037"/>
        <pc:sldMkLst>
          <pc:docMk/>
          <pc:sldMk cId="2680443544" sldId="1427"/>
        </pc:sldMkLst>
        <pc:spChg chg="add del">
          <ac:chgData name="Hamlet Markarian" userId="4926d2b407f31d77" providerId="LiveId" clId="{0C5E0C79-E7FE-4A1B-9CD7-46CA820D8F52}" dt="2020-03-06T11:34:54.747" v="778"/>
          <ac:spMkLst>
            <pc:docMk/>
            <pc:sldMk cId="2680443544" sldId="1427"/>
            <ac:spMk id="5" creationId="{7108C390-4257-43E1-BE89-065FF7C029A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9" creationId="{9772B3FA-6BB9-4A1C-860B-4889FC609AF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5" creationId="{D24BBD1E-FF2D-4D24-8968-8CD053F4D45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7" creationId="{C2EB1756-05E2-4DDB-9C71-F75816F6B3B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8" creationId="{17AC8FC6-56FE-4D43-A317-A353F449F582}"/>
          </ac:spMkLst>
        </pc:spChg>
        <pc:spChg chg="mod">
          <ac:chgData name="Hamlet Markarian" userId="4926d2b407f31d77" providerId="LiveId" clId="{0C5E0C79-E7FE-4A1B-9CD7-46CA820D8F52}" dt="2020-03-06T11:44:27.391" v="911" actId="1076"/>
          <ac:spMkLst>
            <pc:docMk/>
            <pc:sldMk cId="2680443544" sldId="1427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56.302" v="2499" actId="1037"/>
          <ac:spMkLst>
            <pc:docMk/>
            <pc:sldMk cId="2680443544" sldId="1427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8" creationId="{05028F51-336C-4CBB-837C-7508B468CDD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9" creationId="{DB02FB59-EC11-4E4B-95DE-2DE9CAD920C4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0" creationId="{2F0022BE-3EA9-44E4-9EEF-6726F27DA281}"/>
          </ac:spMkLst>
        </pc:spChg>
        <pc:spChg chg="add del mod">
          <ac:chgData name="Hamlet Markarian" userId="4926d2b407f31d77" providerId="LiveId" clId="{0C5E0C79-E7FE-4A1B-9CD7-46CA820D8F52}" dt="2020-03-06T11:29:40.058" v="729" actId="478"/>
          <ac:spMkLst>
            <pc:docMk/>
            <pc:sldMk cId="2680443544" sldId="1427"/>
            <ac:spMk id="41" creationId="{16311D93-5912-4E02-A383-58A539877A28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2" creationId="{19DF215D-B1F6-443F-924B-C2E81D72330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5" creationId="{2133714B-6747-4B94-B13A-A4416A1BA29C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6" creationId="{981FB717-C097-43E3-9005-DDDA6B371C8E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7" creationId="{5D364978-CDC7-4A45-8431-CD114A17B37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8" creationId="{666C7F2E-2B31-4302-8AF6-2F41580EE29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9" creationId="{0CF9337C-4A50-4532-B7AF-A9BEA57664D7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0" creationId="{A4C45BB2-07BD-4C8A-A11F-AD31B4BF746A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1" creationId="{22E04132-51AC-4C7D-A474-1EE8B4D803D1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2" creationId="{BC813EB0-45B6-4FCD-928C-B8513B8903D8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3" creationId="{908D4C0A-B564-41DE-98B3-6F052DAEAE2F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68" creationId="{FEACD878-6157-4DAA-8FC5-13D54F6FE0BE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70" creationId="{6B575884-22F3-4A64-9909-312BE96C800A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1" creationId="{0EE551E4-8960-416E-A9C3-2699FC2D267F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2" creationId="{254F237D-5769-4C08-9F3A-44A5887AE0D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5" creationId="{DA336D6A-F1BB-4738-A4D6-238477D2B01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9" creationId="{2C7979E6-B3D1-4FC5-9BD7-C6A3B94DA46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0" creationId="{15CF98C8-724A-4371-9799-DFCB6C30BB8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1" creationId="{0B6D586B-E4C5-45D1-89B3-9369BC000133}"/>
          </ac:spMkLst>
        </pc:s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6" creationId="{D3E68B7B-D708-4992-AE50-C4B03F6E3ABA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7" creationId="{3058E285-288A-4CE3-AF22-B5C5C52735F5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8" creationId="{4751E9BF-F914-400B-B38E-58AEE573386C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10" creationId="{A33B2CE1-16E3-4391-BB55-1DE74A717728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3" creationId="{0AA53702-41DA-4F0A-81FD-963F4C4BD512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4" creationId="{A1AED999-36C6-4084-9E50-52A4B0302888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2" creationId="{7C8996EE-9CC8-4960-B8AA-D099E73C786E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3" creationId="{C8A33F26-1AAA-43C6-BE33-AAA8E7775457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0" creationId="{D3B94230-B152-4A41-A0E7-ADB3F71FD3D5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3" creationId="{3D9261AD-0052-47D2-960F-8F9284AC5CEF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5" creationId="{80BEEE66-6CAE-4AD1-9570-2A6102A25635}"/>
          </ac:grpSpMkLst>
        </pc:grpChg>
        <pc:picChg chg="mod">
          <ac:chgData name="Hamlet Markarian" userId="4926d2b407f31d77" providerId="LiveId" clId="{0C5E0C79-E7FE-4A1B-9CD7-46CA820D8F52}" dt="2020-03-06T11:27:36.535" v="675" actId="207"/>
          <ac:picMkLst>
            <pc:docMk/>
            <pc:sldMk cId="2680443544" sldId="1427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3" creationId="{DDAEAB09-B344-4014-985B-092D925BC93A}"/>
          </ac:picMkLst>
        </pc:picChg>
        <pc:picChg chg="add del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4" creationId="{172BB694-FAF0-41C4-B3CE-F541D0F32B1A}"/>
          </ac:picMkLst>
        </pc:picChg>
        <pc:cxnChg chg="mod">
          <ac:chgData name="Hamlet Markarian" userId="4926d2b407f31d77" providerId="LiveId" clId="{0C5E0C79-E7FE-4A1B-9CD7-46CA820D8F52}" dt="2020-03-10T08:48:56.302" v="2499" actId="1037"/>
          <ac:cxnSpMkLst>
            <pc:docMk/>
            <pc:sldMk cId="2680443544" sldId="1427"/>
            <ac:cxnSpMk id="39" creationId="{24521991-704F-458E-A881-CC4E4E810685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5" creationId="{53DA1885-E285-4E8A-AD18-C7BCACA57FFD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9" creationId="{F49D584D-EADB-4A90-89F0-08841B50F9F9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3" creationId="{A4B2F823-1273-4935-8898-EF60712A67B7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4" creationId="{9D49A044-1F17-45FD-A3E3-6C1C4392AFF8}"/>
          </ac:cxnSpMkLst>
        </pc:cxnChg>
      </pc:sldChg>
      <pc:sldChg chg="addSp delSp modSp add del">
        <pc:chgData name="Hamlet Markarian" userId="4926d2b407f31d77" providerId="LiveId" clId="{0C5E0C79-E7FE-4A1B-9CD7-46CA820D8F52}" dt="2020-03-06T11:21:50.245" v="624" actId="2696"/>
        <pc:sldMkLst>
          <pc:docMk/>
          <pc:sldMk cId="3295787978" sldId="1427"/>
        </pc:sldMkLst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3" creationId="{21F2AF0D-6FF1-4384-B89E-1304D53428AE}"/>
          </ac:spMkLst>
        </pc:spChg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4" creationId="{BEDAF149-3572-4BCE-8DD5-0FC2F9D5F8BF}"/>
          </ac:spMkLst>
        </pc:spChg>
        <pc:spChg chg="add del mod">
          <ac:chgData name="Hamlet Markarian" userId="4926d2b407f31d77" providerId="LiveId" clId="{0C5E0C79-E7FE-4A1B-9CD7-46CA820D8F52}" dt="2020-03-06T10:48:17.422" v="48" actId="478"/>
          <ac:spMkLst>
            <pc:docMk/>
            <pc:sldMk cId="3295787978" sldId="1427"/>
            <ac:spMk id="5" creationId="{E96ECD6C-271B-4C50-BD42-97FE5C473651}"/>
          </ac:spMkLst>
        </pc:spChg>
        <pc:spChg chg="add del mod">
          <ac:chgData name="Hamlet Markarian" userId="4926d2b407f31d77" providerId="LiveId" clId="{0C5E0C79-E7FE-4A1B-9CD7-46CA820D8F52}" dt="2020-03-06T10:58:47.237" v="129" actId="478"/>
          <ac:spMkLst>
            <pc:docMk/>
            <pc:sldMk cId="3295787978" sldId="1427"/>
            <ac:spMk id="6" creationId="{E7B13E46-DACC-4D66-BD26-01121FA96430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22" creationId="{8B9FF58C-CE7A-4846-9E6F-0455DE0F80C0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23" creationId="{2C3DAFAA-0343-48C5-9538-02A85E288775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24" creationId="{EEE88EE3-0BDA-4AEF-8BB4-A9AC6D51ACAE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25" creationId="{CDFA8374-E9A9-4AB5-9790-C6852DF7860B}"/>
          </ac:spMkLst>
        </pc:spChg>
        <pc:spChg chg="del">
          <ac:chgData name="Hamlet Markarian" userId="4926d2b407f31d77" providerId="LiveId" clId="{0C5E0C79-E7FE-4A1B-9CD7-46CA820D8F52}" dt="2020-03-06T10:35:44.154" v="7" actId="478"/>
          <ac:spMkLst>
            <pc:docMk/>
            <pc:sldMk cId="3295787978" sldId="1427"/>
            <ac:spMk id="26" creationId="{0EDA78D2-89D7-4CB6-9C67-742D832CB272}"/>
          </ac:spMkLst>
        </pc:spChg>
        <pc:spChg chg="add del mod">
          <ac:chgData name="Hamlet Markarian" userId="4926d2b407f31d77" providerId="LiveId" clId="{0C5E0C79-E7FE-4A1B-9CD7-46CA820D8F52}" dt="2020-03-06T11:03:31.605" v="193" actId="478"/>
          <ac:spMkLst>
            <pc:docMk/>
            <pc:sldMk cId="3295787978" sldId="1427"/>
            <ac:spMk id="31" creationId="{38B26400-31A3-4A14-B61A-7C10A452D4F9}"/>
          </ac:spMkLst>
        </pc:spChg>
        <pc:spChg chg="add del mod">
          <ac:chgData name="Hamlet Markarian" userId="4926d2b407f31d77" providerId="LiveId" clId="{0C5E0C79-E7FE-4A1B-9CD7-46CA820D8F52}" dt="2020-03-06T11:03:31.123" v="192" actId="478"/>
          <ac:spMkLst>
            <pc:docMk/>
            <pc:sldMk cId="3295787978" sldId="1427"/>
            <ac:spMk id="32" creationId="{8F3C7EAA-65BC-4EE0-B4F5-FB9DD7EBED62}"/>
          </ac:spMkLst>
        </pc:spChg>
        <pc:spChg chg="add del mod">
          <ac:chgData name="Hamlet Markarian" userId="4926d2b407f31d77" providerId="LiveId" clId="{0C5E0C79-E7FE-4A1B-9CD7-46CA820D8F52}" dt="2020-03-06T11:03:30.075" v="191" actId="478"/>
          <ac:spMkLst>
            <pc:docMk/>
            <pc:sldMk cId="3295787978" sldId="1427"/>
            <ac:spMk id="33" creationId="{74A2BD77-1AA3-4EBF-90A5-5A11F0F47128}"/>
          </ac:spMkLst>
        </pc:spChg>
        <pc:spChg chg="add del mod">
          <ac:chgData name="Hamlet Markarian" userId="4926d2b407f31d77" providerId="LiveId" clId="{0C5E0C79-E7FE-4A1B-9CD7-46CA820D8F52}" dt="2020-03-06T11:03:29.338" v="190" actId="478"/>
          <ac:spMkLst>
            <pc:docMk/>
            <pc:sldMk cId="3295787978" sldId="1427"/>
            <ac:spMk id="34" creationId="{9ECBD222-B124-4400-9C68-86CA14520682}"/>
          </ac:spMkLst>
        </pc:spChg>
        <pc:spChg chg="add del mod">
          <ac:chgData name="Hamlet Markarian" userId="4926d2b407f31d77" providerId="LiveId" clId="{0C5E0C79-E7FE-4A1B-9CD7-46CA820D8F52}" dt="2020-03-06T11:03:28.375" v="189" actId="478"/>
          <ac:spMkLst>
            <pc:docMk/>
            <pc:sldMk cId="3295787978" sldId="1427"/>
            <ac:spMk id="35" creationId="{0A017185-113E-4A7B-B831-AC4752879687}"/>
          </ac:spMkLst>
        </pc:spChg>
        <pc:spChg chg="add del mod">
          <ac:chgData name="Hamlet Markarian" userId="4926d2b407f31d77" providerId="LiveId" clId="{0C5E0C79-E7FE-4A1B-9CD7-46CA820D8F52}" dt="2020-03-06T11:03:27.470" v="188" actId="478"/>
          <ac:spMkLst>
            <pc:docMk/>
            <pc:sldMk cId="3295787978" sldId="1427"/>
            <ac:spMk id="36" creationId="{3D2D7E36-9656-4ED8-8639-C5FAEFBB092E}"/>
          </ac:spMkLst>
        </pc:spChg>
        <pc:spChg chg="add del mod">
          <ac:chgData name="Hamlet Markarian" userId="4926d2b407f31d77" providerId="LiveId" clId="{0C5E0C79-E7FE-4A1B-9CD7-46CA820D8F52}" dt="2020-03-06T11:03:24.140" v="186" actId="478"/>
          <ac:spMkLst>
            <pc:docMk/>
            <pc:sldMk cId="3295787978" sldId="1427"/>
            <ac:spMk id="37" creationId="{43A138AE-AE33-41BC-AFCC-9F81B52CA936}"/>
          </ac:spMkLst>
        </pc:spChg>
        <pc:spChg chg="add del mod">
          <ac:chgData name="Hamlet Markarian" userId="4926d2b407f31d77" providerId="LiveId" clId="{0C5E0C79-E7FE-4A1B-9CD7-46CA820D8F52}" dt="2020-03-06T10:39:11.040" v="24" actId="478"/>
          <ac:spMkLst>
            <pc:docMk/>
            <pc:sldMk cId="3295787978" sldId="1427"/>
            <ac:spMk id="38" creationId="{20D9C70C-BD23-467E-A83E-B851C6A06B61}"/>
          </ac:spMkLst>
        </pc:spChg>
        <pc:spChg chg="add del mod">
          <ac:chgData name="Hamlet Markarian" userId="4926d2b407f31d77" providerId="LiveId" clId="{0C5E0C79-E7FE-4A1B-9CD7-46CA820D8F52}" dt="2020-03-06T11:03:25.319" v="187" actId="478"/>
          <ac:spMkLst>
            <pc:docMk/>
            <pc:sldMk cId="3295787978" sldId="1427"/>
            <ac:spMk id="39" creationId="{94F44057-6A13-4E05-BCFF-55CBA5EDC2AE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0" creationId="{B6AD510A-A26F-40C4-A266-384581031102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1" creationId="{2DFDD13B-A560-4571-B97B-8B47B82045A7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42" creationId="{DFEC9486-AAC4-4E0B-84EC-1AEB95CBA7DE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43" creationId="{9E8BFFE3-FF10-423B-A954-3808C7F3F8C6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44" creationId="{CC0F97E9-9BF6-4C0B-A534-3D828B3FFCA3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45" creationId="{4B726ADD-164E-475F-AEFE-F20B28A15B7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46" creationId="{AB1A4201-1FC1-4ECD-B947-18C422172286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47" creationId="{F45BD641-9271-4A30-934C-79D133B07558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8" creationId="{E1AC8305-58D1-4580-BA0A-27C7AA458929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9" creationId="{AE926CF8-0853-4CB9-84F9-FFEC307F6CBF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50" creationId="{44CB93C1-5E97-47C1-9E79-ED361DFF88E4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51" creationId="{F9A73D43-1C8D-4841-9914-D15BD09CBCF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52" creationId="{6014BBC6-CF98-4FEA-9B64-C37437514D4F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53" creationId="{5F3496FE-9D3E-4C8D-BC71-BDB0CE90681F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54" creationId="{FD94E391-C4D4-4CFC-B43E-48B4599C2389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55" creationId="{454D5198-EACF-460B-BAAD-1E357DE9326D}"/>
          </ac:spMkLst>
        </pc:spChg>
        <pc:spChg chg="mod">
          <ac:chgData name="Hamlet Markarian" userId="4926d2b407f31d77" providerId="LiveId" clId="{0C5E0C79-E7FE-4A1B-9CD7-46CA820D8F52}" dt="2020-03-06T10:45:26.723" v="42"/>
          <ac:spMkLst>
            <pc:docMk/>
            <pc:sldMk cId="3295787978" sldId="1427"/>
            <ac:spMk id="56" creationId="{8B976E18-088A-41B9-A2F8-44B262AD79DF}"/>
          </ac:spMkLst>
        </pc:spChg>
        <pc:spChg chg="add del mod">
          <ac:chgData name="Hamlet Markarian" userId="4926d2b407f31d77" providerId="LiveId" clId="{0C5E0C79-E7FE-4A1B-9CD7-46CA820D8F52}" dt="2020-03-06T11:03:09.979" v="181" actId="478"/>
          <ac:spMkLst>
            <pc:docMk/>
            <pc:sldMk cId="3295787978" sldId="1427"/>
            <ac:spMk id="57" creationId="{10ED32CE-ED35-457C-ADDC-D0113CFF0998}"/>
          </ac:spMkLst>
        </pc:spChg>
        <pc:spChg chg="add del mod">
          <ac:chgData name="Hamlet Markarian" userId="4926d2b407f31d77" providerId="LiveId" clId="{0C5E0C79-E7FE-4A1B-9CD7-46CA820D8F52}" dt="2020-03-06T11:03:08.029" v="179" actId="478"/>
          <ac:spMkLst>
            <pc:docMk/>
            <pc:sldMk cId="3295787978" sldId="1427"/>
            <ac:spMk id="58" creationId="{3822A43F-7A3E-4C81-BD7B-E44EE31588E0}"/>
          </ac:spMkLst>
        </pc:spChg>
        <pc:spChg chg="add del mod">
          <ac:chgData name="Hamlet Markarian" userId="4926d2b407f31d77" providerId="LiveId" clId="{0C5E0C79-E7FE-4A1B-9CD7-46CA820D8F52}" dt="2020-03-06T11:03:09.238" v="180" actId="478"/>
          <ac:spMkLst>
            <pc:docMk/>
            <pc:sldMk cId="3295787978" sldId="1427"/>
            <ac:spMk id="59" creationId="{173ADEB9-4274-438E-B2A9-256B30C1C758}"/>
          </ac:spMkLst>
        </pc:spChg>
        <pc:spChg chg="add del mod">
          <ac:chgData name="Hamlet Markarian" userId="4926d2b407f31d77" providerId="LiveId" clId="{0C5E0C79-E7FE-4A1B-9CD7-46CA820D8F52}" dt="2020-03-06T11:03:11.353" v="182" actId="478"/>
          <ac:spMkLst>
            <pc:docMk/>
            <pc:sldMk cId="3295787978" sldId="1427"/>
            <ac:spMk id="60" creationId="{43329D9D-5677-4C4C-B0A4-1CFA654EFECB}"/>
          </ac:spMkLst>
        </pc:spChg>
        <pc:spChg chg="add del mod">
          <ac:chgData name="Hamlet Markarian" userId="4926d2b407f31d77" providerId="LiveId" clId="{0C5E0C79-E7FE-4A1B-9CD7-46CA820D8F52}" dt="2020-03-06T11:03:11.830" v="183" actId="478"/>
          <ac:spMkLst>
            <pc:docMk/>
            <pc:sldMk cId="3295787978" sldId="1427"/>
            <ac:spMk id="61" creationId="{A577E194-EBAC-4648-8902-3268A5DA1600}"/>
          </ac:spMkLst>
        </pc:spChg>
        <pc:spChg chg="add del mod">
          <ac:chgData name="Hamlet Markarian" userId="4926d2b407f31d77" providerId="LiveId" clId="{0C5E0C79-E7FE-4A1B-9CD7-46CA820D8F52}" dt="2020-03-06T11:03:12.472" v="184" actId="478"/>
          <ac:spMkLst>
            <pc:docMk/>
            <pc:sldMk cId="3295787978" sldId="1427"/>
            <ac:spMk id="62" creationId="{99F7B827-10C4-42D9-BE03-8305C144F551}"/>
          </ac:spMkLst>
        </pc:spChg>
        <pc:spChg chg="add del mod">
          <ac:chgData name="Hamlet Markarian" userId="4926d2b407f31d77" providerId="LiveId" clId="{0C5E0C79-E7FE-4A1B-9CD7-46CA820D8F52}" dt="2020-03-06T11:03:13.375" v="185" actId="478"/>
          <ac:spMkLst>
            <pc:docMk/>
            <pc:sldMk cId="3295787978" sldId="1427"/>
            <ac:spMk id="63" creationId="{FF6B9C53-1E18-4D91-8165-37C62B5789E3}"/>
          </ac:spMkLst>
        </pc:spChg>
        <pc:spChg chg="add del mod">
          <ac:chgData name="Hamlet Markarian" userId="4926d2b407f31d77" providerId="LiveId" clId="{0C5E0C79-E7FE-4A1B-9CD7-46CA820D8F52}" dt="2020-03-06T11:02:27.552" v="171" actId="478"/>
          <ac:spMkLst>
            <pc:docMk/>
            <pc:sldMk cId="3295787978" sldId="1427"/>
            <ac:spMk id="64" creationId="{F111CAD9-8E71-49CB-97E2-A054F29E91E7}"/>
          </ac:spMkLst>
        </pc:spChg>
        <pc:spChg chg="add del mod">
          <ac:chgData name="Hamlet Markarian" userId="4926d2b407f31d77" providerId="LiveId" clId="{0C5E0C79-E7FE-4A1B-9CD7-46CA820D8F52}" dt="2020-03-06T10:59:36.397" v="136" actId="478"/>
          <ac:spMkLst>
            <pc:docMk/>
            <pc:sldMk cId="3295787978" sldId="1427"/>
            <ac:spMk id="65" creationId="{3BF46A61-8F9E-4B06-B2CF-353DD034FF4A}"/>
          </ac:spMkLst>
        </pc:spChg>
        <pc:spChg chg="add del mod">
          <ac:chgData name="Hamlet Markarian" userId="4926d2b407f31d77" providerId="LiveId" clId="{0C5E0C79-E7FE-4A1B-9CD7-46CA820D8F52}" dt="2020-03-06T11:01:52.694" v="165" actId="478"/>
          <ac:spMkLst>
            <pc:docMk/>
            <pc:sldMk cId="3295787978" sldId="1427"/>
            <ac:spMk id="66" creationId="{BCEEE604-8A05-4051-A618-0B3428DBEA4E}"/>
          </ac:spMkLst>
        </pc:spChg>
        <pc:spChg chg="add del mod">
          <ac:chgData name="Hamlet Markarian" userId="4926d2b407f31d77" providerId="LiveId" clId="{0C5E0C79-E7FE-4A1B-9CD7-46CA820D8F52}" dt="2020-03-06T11:02:53.065" v="178" actId="478"/>
          <ac:spMkLst>
            <pc:docMk/>
            <pc:sldMk cId="3295787978" sldId="1427"/>
            <ac:spMk id="67" creationId="{2B58E673-D097-4D5D-957B-259C6E9CA0BF}"/>
          </ac:spMkLst>
        </pc:spChg>
        <pc:spChg chg="add del mod">
          <ac:chgData name="Hamlet Markarian" userId="4926d2b407f31d77" providerId="LiveId" clId="{0C5E0C79-E7FE-4A1B-9CD7-46CA820D8F52}" dt="2020-03-06T11:00:35.283" v="146" actId="478"/>
          <ac:spMkLst>
            <pc:docMk/>
            <pc:sldMk cId="3295787978" sldId="1427"/>
            <ac:spMk id="68" creationId="{21A2FDA8-9091-458B-88C5-75F47EE10DB0}"/>
          </ac:spMkLst>
        </pc:spChg>
        <pc:spChg chg="add del mod">
          <ac:chgData name="Hamlet Markarian" userId="4926d2b407f31d77" providerId="LiveId" clId="{0C5E0C79-E7FE-4A1B-9CD7-46CA820D8F52}" dt="2020-03-06T11:01:05.265" v="153" actId="478"/>
          <ac:spMkLst>
            <pc:docMk/>
            <pc:sldMk cId="3295787978" sldId="1427"/>
            <ac:spMk id="69" creationId="{6089EACB-B6F3-4494-BB49-BC6EAE49E02A}"/>
          </ac:spMkLst>
        </pc:spChg>
        <pc:spChg chg="add del mod">
          <ac:chgData name="Hamlet Markarian" userId="4926d2b407f31d77" providerId="LiveId" clId="{0C5E0C79-E7FE-4A1B-9CD7-46CA820D8F52}" dt="2020-03-06T11:01:22.792" v="158" actId="478"/>
          <ac:spMkLst>
            <pc:docMk/>
            <pc:sldMk cId="3295787978" sldId="1427"/>
            <ac:spMk id="70" creationId="{3A231C22-F98F-42E4-AB27-1F11AC7C05F6}"/>
          </ac:spMkLst>
        </pc:spChg>
        <pc:grpChg chg="add del mod">
          <ac:chgData name="Hamlet Markarian" userId="4926d2b407f31d77" providerId="LiveId" clId="{0C5E0C79-E7FE-4A1B-9CD7-46CA820D8F52}" dt="2020-03-06T10:36:21.821" v="15" actId="478"/>
          <ac:grpSpMkLst>
            <pc:docMk/>
            <pc:sldMk cId="3295787978" sldId="1427"/>
            <ac:grpSpMk id="9" creationId="{9E4D19C9-70CB-4DC5-9088-25BAE8C89AB7}"/>
          </ac:grpSpMkLst>
        </pc:grpChg>
        <pc:graphicFrameChg chg="del">
          <ac:chgData name="Hamlet Markarian" userId="4926d2b407f31d77" providerId="LiveId" clId="{0C5E0C79-E7FE-4A1B-9CD7-46CA820D8F52}" dt="2020-03-06T10:35:44.154" v="7" actId="478"/>
          <ac:graphicFrameMkLst>
            <pc:docMk/>
            <pc:sldMk cId="3295787978" sldId="1427"/>
            <ac:graphicFrameMk id="18" creationId="{8D6C24DE-A32A-4D56-A0CC-4D0925821E32}"/>
          </ac:graphicFrameMkLst>
        </pc:graphicFrame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1" creationId="{8B178983-BD14-4F21-95E5-DD58D979424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2" creationId="{E1823C80-E068-4C81-A3F0-BBF44CE1297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3" creationId="{190728DC-DB02-4F94-BBAD-B51FA9946658}"/>
          </ac:cxnSpMkLst>
        </pc:cxnChg>
        <pc:cxnChg chg="add del mod">
          <ac:chgData name="Hamlet Markarian" userId="4926d2b407f31d77" providerId="LiveId" clId="{0C5E0C79-E7FE-4A1B-9CD7-46CA820D8F52}" dt="2020-03-06T11:07:51.397" v="285"/>
          <ac:cxnSpMkLst>
            <pc:docMk/>
            <pc:sldMk cId="3295787978" sldId="1427"/>
            <ac:cxnSpMk id="27" creationId="{70476228-875B-4BB9-B4A2-A5998EF266B0}"/>
          </ac:cxnSpMkLst>
        </pc:cxnChg>
        <pc:cxnChg chg="add mod">
          <ac:chgData name="Hamlet Markarian" userId="4926d2b407f31d77" providerId="LiveId" clId="{0C5E0C79-E7FE-4A1B-9CD7-46CA820D8F52}" dt="2020-03-06T10:35:59.019" v="9" actId="1076"/>
          <ac:cxnSpMkLst>
            <pc:docMk/>
            <pc:sldMk cId="3295787978" sldId="1427"/>
            <ac:cxnSpMk id="28" creationId="{06848B68-D3CA-46AE-8477-A24816E8918E}"/>
          </ac:cxnSpMkLst>
        </pc:cxnChg>
        <pc:cxnChg chg="add del mod">
          <ac:chgData name="Hamlet Markarian" userId="4926d2b407f31d77" providerId="LiveId" clId="{0C5E0C79-E7FE-4A1B-9CD7-46CA820D8F52}" dt="2020-03-06T11:03:42.212" v="194" actId="478"/>
          <ac:cxnSpMkLst>
            <pc:docMk/>
            <pc:sldMk cId="3295787978" sldId="1427"/>
            <ac:cxnSpMk id="29" creationId="{1D82F68E-C956-4258-96E8-84398507C0A6}"/>
          </ac:cxnSpMkLst>
        </pc:cxnChg>
        <pc:cxnChg chg="add del mod">
          <ac:chgData name="Hamlet Markarian" userId="4926d2b407f31d77" providerId="LiveId" clId="{0C5E0C79-E7FE-4A1B-9CD7-46CA820D8F52}" dt="2020-03-06T11:05:28.256" v="222"/>
          <ac:cxnSpMkLst>
            <pc:docMk/>
            <pc:sldMk cId="3295787978" sldId="1427"/>
            <ac:cxnSpMk id="30" creationId="{DEDCC095-0FEA-47AF-9144-4D2DD222E0EE}"/>
          </ac:cxnSpMkLst>
        </pc:cxnChg>
      </pc:sldChg>
      <pc:sldChg chg="addSp delSp modSp add">
        <pc:chgData name="Hamlet Markarian" userId="4926d2b407f31d77" providerId="LiveId" clId="{0C5E0C79-E7FE-4A1B-9CD7-46CA820D8F52}" dt="2020-03-10T08:49:01.045" v="2509" actId="1037"/>
        <pc:sldMkLst>
          <pc:docMk/>
          <pc:sldMk cId="2674373445" sldId="1428"/>
        </pc:sldMkLst>
        <pc:spChg chg="mod">
          <ac:chgData name="Hamlet Markarian" userId="4926d2b407f31d77" providerId="LiveId" clId="{0C5E0C79-E7FE-4A1B-9CD7-46CA820D8F52}" dt="2020-03-10T08:49:01.045" v="2509" actId="1037"/>
          <ac:spMkLst>
            <pc:docMk/>
            <pc:sldMk cId="2674373445" sldId="1428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34" creationId="{1E317A01-FD95-4C26-88B8-CAD177DA4158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35" creationId="{190B9BFC-6BC0-4BE5-958D-BAA8DB2437A5}"/>
          </ac:spMkLst>
        </pc:spChg>
        <pc:spChg chg="add mod">
          <ac:chgData name="Hamlet Markarian" userId="4926d2b407f31d77" providerId="LiveId" clId="{0C5E0C79-E7FE-4A1B-9CD7-46CA820D8F52}" dt="2020-03-06T11:59:31.387" v="1121" actId="20577"/>
          <ac:spMkLst>
            <pc:docMk/>
            <pc:sldMk cId="2674373445" sldId="1428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06T11:59:36.884" v="1126" actId="14100"/>
          <ac:spMkLst>
            <pc:docMk/>
            <pc:sldMk cId="2674373445" sldId="1428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1:53:30.058" v="994" actId="478"/>
          <ac:spMkLst>
            <pc:docMk/>
            <pc:sldMk cId="2674373445" sldId="1428"/>
            <ac:spMk id="42" creationId="{19DF215D-B1F6-443F-924B-C2E81D72330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5" creationId="{2133714B-6747-4B94-B13A-A4416A1BA29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6" creationId="{981FB717-C097-43E3-9005-DDDA6B371C8E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7" creationId="{5D364978-CDC7-4A45-8431-CD114A17B37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8" creationId="{666C7F2E-2B31-4302-8AF6-2F41580EE29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9" creationId="{0CF9337C-4A50-4532-B7AF-A9BEA57664D7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0" creationId="{A4C45BB2-07BD-4C8A-A11F-AD31B4BF746A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1" creationId="{22E04132-51AC-4C7D-A474-1EE8B4D803D1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2" creationId="{BC813EB0-45B6-4FCD-928C-B8513B8903D8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3" creationId="{908D4C0A-B564-41DE-98B3-6F052DAEAE2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56" creationId="{DE80960B-EC1E-46D1-AB2A-0832065A4F9D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06T11:59:19.799" v="1110" actId="164"/>
          <ac:spMkLst>
            <pc:docMk/>
            <pc:sldMk cId="2674373445" sldId="1428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63" creationId="{C34A2826-8090-43E8-ABDD-73EA712D351C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64" creationId="{14C2F48F-802E-43D3-842A-22AA4CEF535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1" creationId="{0EE551E4-8960-416E-A9C3-2699FC2D267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2" creationId="{254F237D-5769-4C08-9F3A-44A5887AE0D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5" creationId="{DA336D6A-F1BB-4738-A4D6-238477D2B01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9" creationId="{2C7979E6-B3D1-4FC5-9BD7-C6A3B94DA46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0" creationId="{15CF98C8-724A-4371-9799-DFCB6C30BB8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1" creationId="{0B6D586B-E4C5-45D1-89B3-9369BC000133}"/>
          </ac:spMkLst>
        </pc:spChg>
        <pc:grpChg chg="add mod">
          <ac:chgData name="Hamlet Markarian" userId="4926d2b407f31d77" providerId="LiveId" clId="{0C5E0C79-E7FE-4A1B-9CD7-46CA820D8F52}" dt="2020-03-06T11:59:19.799" v="1110" actId="164"/>
          <ac:grpSpMkLst>
            <pc:docMk/>
            <pc:sldMk cId="2674373445" sldId="1428"/>
            <ac:grpSpMk id="5" creationId="{0A47CE84-23F9-4D30-973A-A1E5EA6A998B}"/>
          </ac:grpSpMkLst>
        </pc:grp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1:52:34.047" v="992" actId="207"/>
          <ac:picMkLst>
            <pc:docMk/>
            <pc:sldMk cId="2674373445" sldId="1428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59:23.432" v="1116" actId="1035"/>
          <ac:picMkLst>
            <pc:docMk/>
            <pc:sldMk cId="2674373445" sldId="1428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06T11:55:19.989" v="1033" actId="1076"/>
          <ac:picMkLst>
            <pc:docMk/>
            <pc:sldMk cId="2674373445" sldId="1428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1:53:30.058" v="994" actId="478"/>
          <ac:picMkLst>
            <pc:docMk/>
            <pc:sldMk cId="2674373445" sldId="1428"/>
            <ac:picMk id="44" creationId="{172BB694-FAF0-41C4-B3CE-F541D0F32B1A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58" creationId="{B277B0B3-8BBB-4F09-9E93-EABF8B24BB61}"/>
          </ac:picMkLst>
        </pc:picChg>
        <pc:picChg chg="add mod">
          <ac:chgData name="Hamlet Markarian" userId="4926d2b407f31d77" providerId="LiveId" clId="{0C5E0C79-E7FE-4A1B-9CD7-46CA820D8F52}" dt="2020-03-06T11:59:19.799" v="1110" actId="164"/>
          <ac:picMkLst>
            <pc:docMk/>
            <pc:sldMk cId="2674373445" sldId="1428"/>
            <ac:picMk id="61" creationId="{FF1C8158-907F-40CF-8F78-0F34E26D855D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06T11:52:07.435" v="990" actId="478"/>
          <ac:cxnSpMkLst>
            <pc:docMk/>
            <pc:sldMk cId="2674373445" sldId="1428"/>
            <ac:cxnSpMk id="39" creationId="{24521991-704F-458E-A881-CC4E4E810685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5" creationId="{53DA1885-E285-4E8A-AD18-C7BCACA57FFD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9" creationId="{F49D584D-EADB-4A90-89F0-08841B50F9F9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3" creationId="{A4B2F823-1273-4935-8898-EF60712A67B7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4" creationId="{9D49A044-1F17-45FD-A3E3-6C1C4392AFF8}"/>
          </ac:cxnSpMkLst>
        </pc:cxnChg>
      </pc:sldChg>
      <pc:sldChg chg="addSp delSp modSp add mod">
        <pc:chgData name="Hamlet Markarian" userId="4926d2b407f31d77" providerId="LiveId" clId="{0C5E0C79-E7FE-4A1B-9CD7-46CA820D8F52}" dt="2020-03-10T08:49:05.104" v="2519" actId="1037"/>
        <pc:sldMkLst>
          <pc:docMk/>
          <pc:sldMk cId="1358087691" sldId="1429"/>
        </pc:sldMkLst>
        <pc:spChg chg="add mod ord">
          <ac:chgData name="Hamlet Markarian" userId="4926d2b407f31d77" providerId="LiveId" clId="{0C5E0C79-E7FE-4A1B-9CD7-46CA820D8F52}" dt="2020-03-06T12:07:26.326" v="1195" actId="207"/>
          <ac:spMkLst>
            <pc:docMk/>
            <pc:sldMk cId="1358087691" sldId="1429"/>
            <ac:spMk id="3" creationId="{501D6F47-5C44-4A79-AC9F-5A67DEC8D889}"/>
          </ac:spMkLst>
        </pc:spChg>
        <pc:spChg chg="ord">
          <ac:chgData name="Hamlet Markarian" userId="4926d2b407f31d77" providerId="LiveId" clId="{0C5E0C79-E7FE-4A1B-9CD7-46CA820D8F52}" dt="2020-03-06T12:06:57.748" v="1188" actId="167"/>
          <ac:spMkLst>
            <pc:docMk/>
            <pc:sldMk cId="1358087691" sldId="1429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5.104" v="2519" actId="1037"/>
          <ac:spMkLst>
            <pc:docMk/>
            <pc:sldMk cId="1358087691" sldId="1429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2:03:46.274" v="1159" actId="113"/>
          <ac:spMkLst>
            <pc:docMk/>
            <pc:sldMk cId="1358087691" sldId="1429"/>
            <ac:spMk id="21" creationId="{8E7C4A46-692B-4493-92FB-96E9173C17C3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6" creationId="{DE80960B-EC1E-46D1-AB2A-0832065A4F9D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7" creationId="{DA83D2FE-257D-49A5-AD59-BC47BE764EE0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3" creationId="{C34A2826-8090-43E8-ABDD-73EA712D351C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4" creationId="{14C2F48F-802E-43D3-842A-22AA4CEF535C}"/>
          </ac:spMkLst>
        </pc:spChg>
        <pc:graphicFrameChg chg="add mod">
          <ac:chgData name="Hamlet Markarian" userId="4926d2b407f31d77" providerId="LiveId" clId="{0C5E0C79-E7FE-4A1B-9CD7-46CA820D8F52}" dt="2020-03-06T12:08:15.382" v="1199" actId="207"/>
          <ac:graphicFrameMkLst>
            <pc:docMk/>
            <pc:sldMk cId="1358087691" sldId="1429"/>
            <ac:graphicFrameMk id="22" creationId="{3670056D-D916-4BB8-8647-6142CDDCD91C}"/>
          </ac:graphicFrameMkLst>
        </pc:graphicFrame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2:03:00.708" v="1147" actId="207"/>
          <ac:picMkLst>
            <pc:docMk/>
            <pc:sldMk cId="1358087691" sldId="1429"/>
            <ac:picMk id="16" creationId="{E43002BD-C1DD-4C11-AA19-23F9CFE755D4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5" creationId="{7E9C1501-6728-44BB-9FF8-64E4DD815BEB}"/>
          </ac:picMkLst>
        </pc:picChg>
      </pc:sldChg>
      <pc:sldChg chg="addSp delSp modSp add">
        <pc:chgData name="Hamlet Markarian" userId="4926d2b407f31d77" providerId="LiveId" clId="{0C5E0C79-E7FE-4A1B-9CD7-46CA820D8F52}" dt="2020-03-10T08:49:09.339" v="2529" actId="1037"/>
        <pc:sldMkLst>
          <pc:docMk/>
          <pc:sldMk cId="3984772633" sldId="1430"/>
        </pc:sldMkLst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3" creationId="{501D6F47-5C44-4A79-AC9F-5A67DEC8D889}"/>
          </ac:spMkLst>
        </pc:spChg>
        <pc:spChg chg="add mod">
          <ac:chgData name="Hamlet Markarian" userId="4926d2b407f31d77" providerId="LiveId" clId="{0C5E0C79-E7FE-4A1B-9CD7-46CA820D8F52}" dt="2020-03-06T12:26:45.670" v="1490" actId="27636"/>
          <ac:spMkLst>
            <pc:docMk/>
            <pc:sldMk cId="3984772633" sldId="1430"/>
            <ac:spMk id="9" creationId="{6839E180-C8D0-41FF-88CB-84A00ABA845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" creationId="{0038CF6E-91DC-4ACB-B0E9-C6FB2E7682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" creationId="{F961E05F-F622-41FF-9F30-62D5C7F644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" creationId="{9ADF1EFC-CE0A-485E-B6B5-7C8397A03D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5" creationId="{765349FB-B458-482E-94DE-3FC105EBC8A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7" creationId="{46E27BC5-4782-4C89-86CF-446D59A6427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8" creationId="{8915E8DF-55A2-4B29-99A1-80A64D5786CD}"/>
          </ac:spMkLst>
        </pc:spChg>
        <pc:spChg chg="ord">
          <ac:chgData name="Hamlet Markarian" userId="4926d2b407f31d77" providerId="LiveId" clId="{0C5E0C79-E7FE-4A1B-9CD7-46CA820D8F52}" dt="2020-03-06T12:17:39.034" v="1329" actId="167"/>
          <ac:spMkLst>
            <pc:docMk/>
            <pc:sldMk cId="3984772633" sldId="1430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9.339" v="2529" actId="1037"/>
          <ac:spMkLst>
            <pc:docMk/>
            <pc:sldMk cId="3984772633" sldId="1430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21" creationId="{8E7C4A46-692B-4493-92FB-96E9173C17C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3" creationId="{66794FBD-874A-4AD7-BB0A-397396FA30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4" creationId="{10AEF865-6C04-4B5B-AC85-B7D10D8C5E9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5" creationId="{83D09077-6948-4685-BF6A-1C1F99DDAA1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6" creationId="{1A9F872D-9E4E-448A-986B-EB7068FF9D2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7" creationId="{F221E698-2CEB-4A33-9051-CB6E66EE23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8" creationId="{94005CD8-8F95-4000-858F-EBD81A518CE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9" creationId="{C25B2941-C3E1-4CE2-A695-70A8585852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0" creationId="{E8B559BC-A9AF-4FAD-BA2E-D40E85B4698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1" creationId="{F283D0CC-D73E-4EE7-891A-E7729B381EB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2" creationId="{F86BEB37-C838-4D79-9DCA-D598A33F8D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3" creationId="{665B95FA-A017-4EDE-9E7F-A344EB3D98F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4" creationId="{D28CE078-C21A-4E19-B46F-6ED413617E7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5" creationId="{F8C2A57F-D181-486B-A143-65857CD95C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6" creationId="{8C8E621A-E520-411E-B261-122FC93A82B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7" creationId="{60406052-C32D-426D-8431-34CFBF87F2D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8" creationId="{D5BCB37F-28CA-426D-935E-B19AA28AF6A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9" creationId="{EE01E093-2CFD-4533-8EC1-55B38108E7B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0" creationId="{593E6FE5-71E0-43C0-8509-60160AFEB3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1" creationId="{85AD33CC-B217-4B46-8FB7-AC44EEA9DC8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2" creationId="{59E1D26D-0575-44A8-A71E-7B1A9A169C8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3" creationId="{2FD1411E-187B-46AC-9DF4-A736DCC513D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4" creationId="{C4466E6B-85D8-4904-824D-919C007BA96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5" creationId="{FAAD92E1-6A39-40C5-B4D4-8C3BABA2FF6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6" creationId="{61D5263D-E90F-4F5B-903D-5793DA8BC5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7" creationId="{F88C8151-2FBF-43C0-991D-E470DF8870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8" creationId="{FFB18AFB-024C-4837-A7E0-195780B509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9" creationId="{C0FF9EB2-B265-4196-89C3-4B6F781E456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0" creationId="{2E9CDA1D-4233-4C15-84F4-3DEBA9B4577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1" creationId="{993285B9-1BAA-4923-ACA6-CF12E83D0B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2" creationId="{1FB72803-ECB5-4F93-99B2-5A76B981EDA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3" creationId="{758652C1-FCD4-4113-BCF9-D34CA211E1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4" creationId="{52D3B5A0-FC2D-4D9D-86E7-0D6DE9A1E6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5" creationId="{D945D8A6-BDB0-4042-ABD4-70C10DD972D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6" creationId="{0B0F4D86-9AFA-4540-BA4C-6A229E55B9A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7" creationId="{F3365D77-2726-4914-9643-CA2F808F4BE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8" creationId="{3277110D-3A70-45B1-A6CD-4A42365FC4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9" creationId="{42172223-826A-4889-B5A5-CB00790C8DF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0" creationId="{6BCD6A66-959A-4C71-844C-8016D134568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1" creationId="{8044D6FC-0475-4EAB-B4CD-E95F3B7A810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2" creationId="{A9D44409-D415-4D9F-BBF5-702033A2A7A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3" creationId="{16E8FA11-D913-4782-8B8A-8622E44AD51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4" creationId="{4ED86B5D-0664-4D66-883B-D3A7CE391D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5" creationId="{AD19D037-3A01-49F9-AEC6-28635EE6364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6" creationId="{D22CE6C1-B83E-48FD-AA7F-7A5B175ED0B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7" creationId="{BBD88F72-E628-44BA-98FA-03857D0236C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8" creationId="{98F7569B-9C09-4A3D-9CA6-CE9B2AD422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9" creationId="{38645789-7E5F-4EC4-921F-80C617CB48F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0" creationId="{008FBEFE-844E-4E8D-8D12-E1D19737C00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1" creationId="{AF98BBF0-2CEA-4350-A514-9BE8E49D54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2" creationId="{0E1363A0-897A-411D-B0D5-9E09200483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3" creationId="{402C6C93-A928-4E66-BC60-64C8E62899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4" creationId="{A14367DC-EF6E-4E5E-9BE0-C04B1A197F5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5" creationId="{C3A99378-D2E7-4D5B-BCA8-F1A834309DD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6" creationId="{CBDD3A5C-D57E-4D1D-8F31-2CC3FB7BF0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7" creationId="{F1F0483E-2B36-448F-8E39-FF307AA18E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8" creationId="{5CDBB445-87F6-417B-B5D2-405CB33F6D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9" creationId="{9A372516-6AAA-4416-A163-CA4B796FF85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0" creationId="{65B577CF-C66F-43D8-AEB8-0BDF9045C7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1" creationId="{05432ED1-C0DE-4514-A719-11D33955C94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2" creationId="{C936873D-CF85-47CE-A465-73A2903F58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3" creationId="{98018D94-2470-4099-B779-BE0A4FFF3B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4" creationId="{71FAA62C-74D5-4D9C-AC2E-AB4C960D926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5" creationId="{68DF3042-A5A6-42AF-B4AA-999FD9780A6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6" creationId="{044E0228-31A9-4409-A632-2C435EC99AC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7" creationId="{EAAB216B-6BF4-4382-A185-6DD00C8A62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8" creationId="{906791C3-0950-45EB-A872-AFFF4089263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9" creationId="{E8A3CABA-7B1E-49A7-BCC1-ACCE8314DE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0" creationId="{7DA8BCDF-DAEA-4A13-990F-266271F2ADF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1" creationId="{E353278F-03E8-4D2B-BA85-728112A032F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2" creationId="{7FB6619E-26D0-40F2-9186-B0294117DE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3" creationId="{FD9CF209-1981-47D5-AFDC-09A1F03549B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4" creationId="{60D49B27-768F-4B9F-A61D-EB2BA3FA7B6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5" creationId="{12FD9CAF-BA9F-481A-937D-94EE02DF0A2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6" creationId="{47816D8F-7BAC-4E84-A20F-DCDE5E50788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7" creationId="{F296AA86-3009-4A3A-B7D5-A82E7BB4260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8" creationId="{7A8ACED8-9874-4E05-AD0E-F797F2CCBC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9" creationId="{D41DB519-FDA4-4CF3-874F-56C6CCBDE65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0" creationId="{44DFE8B8-7EA9-4300-B4ED-590B11718AA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1" creationId="{D212549B-F71E-4717-AA3C-734BF73339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2" creationId="{31DDF406-E644-468A-B664-16606B43F01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3" creationId="{51D89D34-A87C-4EF9-B0DA-11D38833513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4" creationId="{3EE3A23F-9095-4313-A80A-56FAC33DDE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5" creationId="{764DBE44-47AA-469A-B606-CF2BB87CC25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6" creationId="{BE21BF8F-F56F-4A3B-8619-8F527C6C0C0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7" creationId="{316ADA63-7CEA-4A6A-8B2B-0CFD4EC9D00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8" creationId="{21A35F43-F7A9-4FD4-B1DD-B04F18981C5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9" creationId="{924E5258-40A5-4B45-A2AD-DFBEE8A0934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0" creationId="{821EB602-EAB7-4876-ADB4-EFBB89EA7DD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1" creationId="{A7B13B59-79B7-4E44-91F4-A0B20AD80DB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2" creationId="{E9010A5C-BCA0-4C84-A19D-A8A1A76CD9B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3" creationId="{91332B11-827C-44EC-BF83-074D126D09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4" creationId="{96D786FB-A184-41E0-BA45-12B142EE373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5" creationId="{E5866230-BB76-445B-AF31-BADB806693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6" creationId="{2AF8BE5B-6780-4E7F-9E6D-A8B121164F4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7" creationId="{7DCFF074-8DDE-41AA-8A1D-70EBDA34B68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8" creationId="{B524653E-937E-4ED2-8B7A-8D7AC0D61D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9" creationId="{E6E31A0B-89BF-4BF8-9BB8-EB279D2061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0" creationId="{5E8B4B95-0E31-49F9-9D6E-A009E20E74F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1" creationId="{0AC5AADB-7F0B-4253-A36D-3323832C772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2" creationId="{B3B6351B-0F12-445B-802A-551FBD75F13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3" creationId="{208AB81C-7439-4347-8394-D7FD2BF2510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4" creationId="{EA403261-DF73-48DC-9105-4191917D06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5" creationId="{EB962A64-6DAE-4153-9AB3-AC6124E1818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6" creationId="{D6E75D44-ADA6-4803-8DFB-44D889F871F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7" creationId="{FB1D33D5-CDAB-4F15-B87B-D17A452ECB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8" creationId="{4ECBFD40-9301-4CC6-94E1-305FE5D3829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9" creationId="{956A355D-14CC-4EAF-ABFE-F8276461FB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0" creationId="{CA6775B6-35CE-49D1-8D4B-EE1E460A3A4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1" creationId="{F03AAFCC-BB6B-44AA-A5A9-2DA04F1B063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2" creationId="{A3F9A8B9-E21D-4D9E-966D-92ADB345B3D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3" creationId="{FB6D6773-BFBE-47A9-9365-3C7152B4818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4" creationId="{0BED21CB-15E1-4C70-A43A-0DB10719ACA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5" creationId="{C5308194-E078-42CB-B600-392D5D0577C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6" creationId="{834FF41F-4AA3-46E9-A005-44D7E9FEC96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7" creationId="{5CAFC5AE-7ECE-4081-8AA9-658C598CAA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8" creationId="{B21F525C-84ED-41B6-9096-AAA1940D560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9" creationId="{8AE5E773-CEBF-49B4-A087-B2EBADF6639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0" creationId="{DF16DB0D-177C-4203-BEC8-3689A4BC34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1" creationId="{43E2122F-1DC0-47CF-9253-F5E2168516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2" creationId="{889D36F2-9930-4897-874A-944ABC03594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3" creationId="{0EF9283E-74D1-4319-9515-C8FFAE79102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4" creationId="{D5638BE5-B72B-4E2E-AAAE-60E20BEB9D4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5" creationId="{967F16A8-F953-4FE9-AED1-4C951940A37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6" creationId="{1B387F61-10D4-48F7-AE73-AD43F407587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7" creationId="{A1525AA7-CDFD-492C-B919-4006178904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8" creationId="{0591361A-83DE-48A8-AD5D-5CFCB8792F3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9" creationId="{1D16F8B7-472E-4BA0-A74F-A8F6D82F14A9}"/>
          </ac:spMkLst>
        </pc:spChg>
        <pc:spChg chg="add mod">
          <ac:chgData name="Hamlet Markarian" userId="4926d2b407f31d77" providerId="LiveId" clId="{0C5E0C79-E7FE-4A1B-9CD7-46CA820D8F52}" dt="2020-03-06T12:16:56.614" v="1320" actId="1076"/>
          <ac:spMkLst>
            <pc:docMk/>
            <pc:sldMk cId="3984772633" sldId="1430"/>
            <ac:spMk id="150" creationId="{7B5EC48A-2535-4A9D-AD7D-1CC57EFA70A0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1" creationId="{2C5F5A15-3090-4309-80A6-46881E71A665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2" creationId="{D13C1ABB-562F-419B-9865-4B0F017ADDA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3" creationId="{CB06D941-5F64-489A-99E6-222E27B80513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4" creationId="{6007BECA-6AF2-47D7-86B3-E3E08C242493}"/>
          </ac:spMkLst>
        </pc:spChg>
        <pc:spChg chg="add mod">
          <ac:chgData name="Hamlet Markarian" userId="4926d2b407f31d77" providerId="LiveId" clId="{0C5E0C79-E7FE-4A1B-9CD7-46CA820D8F52}" dt="2020-03-06T12:17:01.120" v="1321" actId="1076"/>
          <ac:spMkLst>
            <pc:docMk/>
            <pc:sldMk cId="3984772633" sldId="1430"/>
            <ac:spMk id="155" creationId="{091DBD52-804D-400A-90EE-9B7078B22644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6" creationId="{7E271555-5EB1-4063-8369-CF54AFB0D0A9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7" creationId="{6D0C29EB-090A-42C8-B046-6C07B4AE966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8" creationId="{06B359DA-C81B-4D6C-A57E-A15E2234A64D}"/>
          </ac:spMkLst>
        </pc:spChg>
        <pc:spChg chg="add mod ord">
          <ac:chgData name="Hamlet Markarian" userId="4926d2b407f31d77" providerId="LiveId" clId="{0C5E0C79-E7FE-4A1B-9CD7-46CA820D8F52}" dt="2020-03-06T12:27:08.137" v="1492" actId="12789"/>
          <ac:spMkLst>
            <pc:docMk/>
            <pc:sldMk cId="3984772633" sldId="1430"/>
            <ac:spMk id="159" creationId="{DCDE207D-DC13-42A8-BB6D-507E8B4B65E6}"/>
          </ac:spMkLst>
        </pc:spChg>
        <pc:spChg chg="add mod">
          <ac:chgData name="Hamlet Markarian" userId="4926d2b407f31d77" providerId="LiveId" clId="{0C5E0C79-E7FE-4A1B-9CD7-46CA820D8F52}" dt="2020-03-06T12:20:44.878" v="1368" actId="1076"/>
          <ac:spMkLst>
            <pc:docMk/>
            <pc:sldMk cId="3984772633" sldId="1430"/>
            <ac:spMk id="160" creationId="{25AB901B-B9A3-45C1-97FC-23671BC28364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4" creationId="{97D03358-4D8E-4A51-B276-C5AB9E58C940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5" creationId="{73E1A906-2628-4409-990A-DD79F4FBE809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6" creationId="{5E1AEF8D-9A0C-4F60-8B6E-8B925C31834C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7" creationId="{501D2A84-83B1-402F-8C70-52104AB73381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8" creationId="{C5F9F3BA-FDB5-46B9-9C25-A85A43A8B61C}"/>
          </ac:spMkLst>
        </pc:spChg>
        <pc:grpChg chg="add mod ord">
          <ac:chgData name="Hamlet Markarian" userId="4926d2b407f31d77" providerId="LiveId" clId="{0C5E0C79-E7FE-4A1B-9CD7-46CA820D8F52}" dt="2020-03-06T12:17:39.034" v="1329" actId="167"/>
          <ac:grpSpMkLst>
            <pc:docMk/>
            <pc:sldMk cId="3984772633" sldId="1430"/>
            <ac:grpSpMk id="11" creationId="{F0CA77C3-3DA6-49F5-AF2D-8C933D8FEE2E}"/>
          </ac:grpSpMkLst>
        </pc:grpChg>
        <pc:graphicFrameChg chg="del">
          <ac:chgData name="Hamlet Markarian" userId="4926d2b407f31d77" providerId="LiveId" clId="{0C5E0C79-E7FE-4A1B-9CD7-46CA820D8F52}" dt="2020-03-06T12:13:19.199" v="1228" actId="478"/>
          <ac:graphicFrameMkLst>
            <pc:docMk/>
            <pc:sldMk cId="3984772633" sldId="1430"/>
            <ac:graphicFrameMk id="22" creationId="{3670056D-D916-4BB8-8647-6142CDDCD91C}"/>
          </ac:graphicFrameMkLst>
        </pc:graphicFrameChg>
        <pc:picChg chg="add del mod">
          <ac:chgData name="Hamlet Markarian" userId="4926d2b407f31d77" providerId="LiveId" clId="{0C5E0C79-E7FE-4A1B-9CD7-46CA820D8F52}" dt="2020-03-06T12:20:25.970" v="1363" actId="478"/>
          <ac:picMkLst>
            <pc:docMk/>
            <pc:sldMk cId="3984772633" sldId="1430"/>
            <ac:picMk id="10" creationId="{99F9915C-0973-4DD6-A0A6-A73599FF78C2}"/>
          </ac:picMkLst>
        </pc:picChg>
        <pc:picChg chg="mod">
          <ac:chgData name="Hamlet Markarian" userId="4926d2b407f31d77" providerId="LiveId" clId="{0C5E0C79-E7FE-4A1B-9CD7-46CA820D8F52}" dt="2020-03-06T12:14:36.046" v="1233" actId="207"/>
          <ac:picMkLst>
            <pc:docMk/>
            <pc:sldMk cId="3984772633" sldId="1430"/>
            <ac:picMk id="16" creationId="{E43002BD-C1DD-4C11-AA19-23F9CFE755D4}"/>
          </ac:picMkLst>
        </pc:picChg>
        <pc:picChg chg="add del mod">
          <ac:chgData name="Hamlet Markarian" userId="4926d2b407f31d77" providerId="LiveId" clId="{0C5E0C79-E7FE-4A1B-9CD7-46CA820D8F52}" dt="2020-03-06T12:20:27.249" v="1364" actId="478"/>
          <ac:picMkLst>
            <pc:docMk/>
            <pc:sldMk cId="3984772633" sldId="1430"/>
            <ac:picMk id="161" creationId="{F9673732-A0FD-440A-8476-217D0E4B1831}"/>
          </ac:picMkLst>
        </pc:picChg>
        <pc:cxnChg chg="add del mod">
          <ac:chgData name="Hamlet Markarian" userId="4926d2b407f31d77" providerId="LiveId" clId="{0C5E0C79-E7FE-4A1B-9CD7-46CA820D8F52}" dt="2020-03-06T12:19:53.005" v="1354" actId="478"/>
          <ac:cxnSpMkLst>
            <pc:docMk/>
            <pc:sldMk cId="3984772633" sldId="1430"/>
            <ac:cxnSpMk id="5" creationId="{77E2B9F9-6596-463F-9D02-D1BB28EDB6AA}"/>
          </ac:cxnSpMkLst>
        </pc:cxnChg>
        <pc:cxnChg chg="add mod">
          <ac:chgData name="Hamlet Markarian" userId="4926d2b407f31d77" providerId="LiveId" clId="{0C5E0C79-E7FE-4A1B-9CD7-46CA820D8F52}" dt="2020-03-06T12:27:08.137" v="1492" actId="12789"/>
          <ac:cxnSpMkLst>
            <pc:docMk/>
            <pc:sldMk cId="3984772633" sldId="1430"/>
            <ac:cxnSpMk id="162" creationId="{E6B2F531-8A7B-490C-A9BC-B00BD56E2D61}"/>
          </ac:cxnSpMkLst>
        </pc:cxnChg>
      </pc:sldChg>
      <pc:sldChg chg="addSp delSp modSp add ord">
        <pc:chgData name="Hamlet Markarian" userId="4926d2b407f31d77" providerId="LiveId" clId="{0C5E0C79-E7FE-4A1B-9CD7-46CA820D8F52}" dt="2020-03-10T08:49:13.317" v="2539" actId="1037"/>
        <pc:sldMkLst>
          <pc:docMk/>
          <pc:sldMk cId="252279876" sldId="1431"/>
        </pc:sldMkLst>
        <pc:spChg chg="add mod">
          <ac:chgData name="Hamlet Markarian" userId="4926d2b407f31d77" providerId="LiveId" clId="{0C5E0C79-E7FE-4A1B-9CD7-46CA820D8F52}" dt="2020-03-10T06:19:22.608" v="1620" actId="1038"/>
          <ac:spMkLst>
            <pc:docMk/>
            <pc:sldMk cId="252279876" sldId="1431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8:49:13.317" v="2539" actId="1037"/>
          <ac:spMkLst>
            <pc:docMk/>
            <pc:sldMk cId="252279876" sldId="1431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1" creationId="{3336E34E-6AAC-4C9B-97F6-B54899BFE007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2" creationId="{BF3B4B33-6D28-4617-BB76-745DD30197C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4" creationId="{1E317A01-FD95-4C26-88B8-CAD177DA415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5" creationId="{190B9BFC-6BC0-4BE5-958D-BAA8DB2437A5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10T06:18:40.083" v="1607" actId="242"/>
          <ac:spMkLst>
            <pc:docMk/>
            <pc:sldMk cId="252279876" sldId="1431"/>
            <ac:spMk id="40" creationId="{2F0022BE-3EA9-44E4-9EEF-6726F27DA281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56" creationId="{DE80960B-EC1E-46D1-AB2A-0832065A4F9D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57" creationId="{DA83D2FE-257D-49A5-AD59-BC47BE764EE0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0" creationId="{9A795D9B-03DC-4A53-B3BB-2343CD6AF235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63" creationId="{C34A2826-8090-43E8-ABDD-73EA712D351C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4" creationId="{14C2F48F-802E-43D3-842A-22AA4CEF535C}"/>
          </ac:spMkLst>
        </pc:spChg>
        <pc:picChg chg="mod">
          <ac:chgData name="Hamlet Markarian" userId="4926d2b407f31d77" providerId="LiveId" clId="{0C5E0C79-E7FE-4A1B-9CD7-46CA820D8F52}" dt="2020-03-10T06:19:52.145" v="1621" actId="1035"/>
          <ac:picMkLst>
            <pc:docMk/>
            <pc:sldMk cId="252279876" sldId="1431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10T06:10:47.335" v="1500" actId="207"/>
          <ac:picMkLst>
            <pc:docMk/>
            <pc:sldMk cId="252279876" sldId="1431"/>
            <ac:picMk id="16" creationId="{E43002BD-C1DD-4C11-AA19-23F9CFE755D4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10T06:18:39.546" v="1606" actId="12789"/>
          <ac:picMkLst>
            <pc:docMk/>
            <pc:sldMk cId="252279876" sldId="1431"/>
            <ac:picMk id="43" creationId="{DDAEAB09-B344-4014-985B-092D925BC93A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58" creationId="{B277B0B3-8BBB-4F09-9E93-EABF8B24BB61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1" creationId="{FF1C8158-907F-40CF-8F78-0F34E26D855D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5" creationId="{7E9C1501-6728-44BB-9FF8-64E4DD815BEB}"/>
          </ac:picMkLst>
        </pc:picChg>
        <pc:cxnChg chg="add mod">
          <ac:chgData name="Hamlet Markarian" userId="4926d2b407f31d77" providerId="LiveId" clId="{0C5E0C79-E7FE-4A1B-9CD7-46CA820D8F52}" dt="2020-03-10T06:31:58.321" v="1632" actId="1582"/>
          <ac:cxnSpMkLst>
            <pc:docMk/>
            <pc:sldMk cId="252279876" sldId="1431"/>
            <ac:cxnSpMk id="6" creationId="{D4AA99E5-A067-4A50-BC17-712CE8916649}"/>
          </ac:cxnSpMkLst>
        </pc:cxnChg>
      </pc:sldChg>
      <pc:sldChg chg="addSp delSp modSp add delAnim modAnim">
        <pc:chgData name="Hamlet Markarian" userId="4926d2b407f31d77" providerId="LiveId" clId="{0C5E0C79-E7FE-4A1B-9CD7-46CA820D8F52}" dt="2020-03-10T09:50:38.036" v="3280"/>
        <pc:sldMkLst>
          <pc:docMk/>
          <pc:sldMk cId="199980575" sldId="1432"/>
        </pc:sldMkLst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7:42:27.055" v="1843" actId="1076"/>
          <ac:spMkLst>
            <pc:docMk/>
            <pc:sldMk cId="199980575" sldId="1432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11.943" v="2429" actId="1037"/>
          <ac:spMkLst>
            <pc:docMk/>
            <pc:sldMk cId="199980575" sldId="1432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1" creationId="{3336E34E-6AAC-4C9B-97F6-B54899BFE007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2" creationId="{BF3B4B33-6D28-4617-BB76-745DD30197C8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3" creationId="{5F9B673B-4C0A-4DCA-96FA-29514458E4C1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4" creationId="{466DFBFD-7C41-4EDB-8465-B7C45FDB47AE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5" creationId="{2423AA9D-0E3B-4EB9-9330-AB55B8E7A63C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6" creationId="{EAFE4C35-526C-43AF-86AB-FFE975793670}"/>
          </ac:spMkLst>
        </pc:spChg>
        <pc:spChg chg="add mod or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27" creationId="{3A725CD2-8F2C-47DF-AC34-829D44B9C6C3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8" creationId="{A8610093-4295-41E7-A0F4-2FFB6A1377E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40" creationId="{2F0022BE-3EA9-44E4-9EEF-6726F27DA28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6" creationId="{141ED2ED-04E4-49AA-A7FD-663986332A5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7" creationId="{98AEDFCA-B93C-415A-9D86-AE7E3930993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8" creationId="{FBEA66C5-19D3-42A1-8DEE-87D94E9F5D0C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9" creationId="{B98396F6-0397-4EB4-862C-DAFF2AEA915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0" creationId="{7BCB6DE0-C6BF-4CB9-AF57-155474817BD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1" creationId="{E7DF477C-648B-4FA4-982A-444979448D9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2" creationId="{3816BC24-6437-4945-8114-624A7141C37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3" creationId="{E20608A1-1884-4A69-B70D-16781810A05D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4" creationId="{AFBBF56B-5CAC-4CD2-A166-AD6FD06932ED}"/>
          </ac:spMkLst>
        </pc:spChg>
        <pc:spChg chg="add mo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55" creationId="{C031BF9B-720D-4823-A5A3-A9B18317F8A7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6" creationId="{DEF82096-BB83-40D4-BA62-34F5868561E0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9" creationId="{A23CEA07-3DCD-4CA2-A3C3-768C8FAEB86F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0" creationId="{9A795D9B-03DC-4A53-B3BB-2343CD6AF235}"/>
          </ac:spMkLst>
        </pc:spChg>
        <pc:spChg chg="add del mod">
          <ac:chgData name="Hamlet Markarian" userId="4926d2b407f31d77" providerId="LiveId" clId="{0C5E0C79-E7FE-4A1B-9CD7-46CA820D8F52}" dt="2020-03-10T07:34:49.294" v="1768" actId="478"/>
          <ac:spMkLst>
            <pc:docMk/>
            <pc:sldMk cId="199980575" sldId="1432"/>
            <ac:spMk id="63" creationId="{2BE8FE15-92AE-4E02-B36C-45FB51A7B5AA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4" creationId="{14C2F48F-802E-43D3-842A-22AA4CEF535C}"/>
          </ac:spMkLst>
        </pc:spChg>
        <pc:spChg chg="add mod">
          <ac:chgData name="Hamlet Markarian" userId="4926d2b407f31d77" providerId="LiveId" clId="{0C5E0C79-E7FE-4A1B-9CD7-46CA820D8F52}" dt="2020-03-10T07:43:09.250" v="1853" actId="207"/>
          <ac:spMkLst>
            <pc:docMk/>
            <pc:sldMk cId="199980575" sldId="1432"/>
            <ac:spMk id="66" creationId="{2E429C09-02A0-422A-8A13-909D8802942C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7" creationId="{DA1FBF8A-5901-410A-97D6-6A850296E11D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8" creationId="{650025DE-A299-45CB-8893-06B169DE9B48}"/>
          </ac:spMkLst>
        </pc:spChg>
        <pc:grpChg chg="add mod">
          <ac:chgData name="Hamlet Markarian" userId="4926d2b407f31d77" providerId="LiveId" clId="{0C5E0C79-E7FE-4A1B-9CD7-46CA820D8F52}" dt="2020-03-10T07:34:29.496" v="1764" actId="164"/>
          <ac:grpSpMkLst>
            <pc:docMk/>
            <pc:sldMk cId="199980575" sldId="1432"/>
            <ac:grpSpMk id="11" creationId="{A0454FB2-9023-489B-8C4E-E6611F1B2DAB}"/>
          </ac:grpSpMkLst>
        </pc:grp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" creationId="{0DCC658E-C1BC-4A79-B2DB-0B2B957CFB47}"/>
          </ac:picMkLst>
        </pc:picChg>
        <pc:picChg chg="add mod">
          <ac:chgData name="Hamlet Markarian" userId="4926d2b407f31d77" providerId="LiveId" clId="{0C5E0C79-E7FE-4A1B-9CD7-46CA820D8F52}" dt="2020-03-10T06:43:27.727" v="1653" actId="1037"/>
          <ac:picMkLst>
            <pc:docMk/>
            <pc:sldMk cId="199980575" sldId="1432"/>
            <ac:picMk id="5" creationId="{69704ABF-5BD5-40FA-B89D-3D81F6884012}"/>
          </ac:picMkLst>
        </pc:picChg>
        <pc:picChg chg="del">
          <ac:chgData name="Hamlet Markarian" userId="4926d2b407f31d77" providerId="LiveId" clId="{0C5E0C79-E7FE-4A1B-9CD7-46CA820D8F52}" dt="2020-03-10T06:43:19.840" v="1649" actId="478"/>
          <ac:picMkLst>
            <pc:docMk/>
            <pc:sldMk cId="199980575" sldId="1432"/>
            <ac:picMk id="16" creationId="{E43002BD-C1DD-4C11-AA19-23F9CFE755D4}"/>
          </ac:picMkLst>
        </pc:picChg>
        <pc:picChg chg="add del">
          <ac:chgData name="Hamlet Markarian" userId="4926d2b407f31d77" providerId="LiveId" clId="{0C5E0C79-E7FE-4A1B-9CD7-46CA820D8F52}" dt="2020-03-10T06:44:24.696" v="1665" actId="478"/>
          <ac:picMkLst>
            <pc:docMk/>
            <pc:sldMk cId="199980575" sldId="1432"/>
            <ac:picMk id="29" creationId="{92435576-EBC6-4546-9D37-6B16A4397015}"/>
          </ac:picMkLst>
        </pc:picChg>
        <pc:picChg chg="add del">
          <ac:chgData name="Hamlet Markarian" userId="4926d2b407f31d77" providerId="LiveId" clId="{0C5E0C79-E7FE-4A1B-9CD7-46CA820D8F52}" dt="2020-03-10T06:44:26.288" v="1666" actId="478"/>
          <ac:picMkLst>
            <pc:docMk/>
            <pc:sldMk cId="199980575" sldId="1432"/>
            <ac:picMk id="30" creationId="{E264F253-63E1-4BD7-8053-FEC7C47F2598}"/>
          </ac:picMkLst>
        </pc:picChg>
        <pc:picChg chg="add del">
          <ac:chgData name="Hamlet Markarian" userId="4926d2b407f31d77" providerId="LiveId" clId="{0C5E0C79-E7FE-4A1B-9CD7-46CA820D8F52}" dt="2020-03-10T06:44:27.520" v="1667" actId="478"/>
          <ac:picMkLst>
            <pc:docMk/>
            <pc:sldMk cId="199980575" sldId="1432"/>
            <ac:picMk id="31" creationId="{EDC4A4FB-5F12-4626-99BE-742FB56B3A40}"/>
          </ac:picMkLst>
        </pc:picChg>
        <pc:picChg chg="add del">
          <ac:chgData name="Hamlet Markarian" userId="4926d2b407f31d77" providerId="LiveId" clId="{0C5E0C79-E7FE-4A1B-9CD7-46CA820D8F52}" dt="2020-03-10T06:44:30.225" v="1669" actId="478"/>
          <ac:picMkLst>
            <pc:docMk/>
            <pc:sldMk cId="199980575" sldId="1432"/>
            <ac:picMk id="32" creationId="{74F9255E-3CE1-4E61-BEC1-AE10CCEBFA4C}"/>
          </ac:picMkLst>
        </pc:picChg>
        <pc:picChg chg="add del">
          <ac:chgData name="Hamlet Markarian" userId="4926d2b407f31d77" providerId="LiveId" clId="{0C5E0C79-E7FE-4A1B-9CD7-46CA820D8F52}" dt="2020-03-10T06:44:29.008" v="1668" actId="478"/>
          <ac:picMkLst>
            <pc:docMk/>
            <pc:sldMk cId="199980575" sldId="1432"/>
            <ac:picMk id="33" creationId="{1169175C-C459-431D-A2DC-AE61F082C06C}"/>
          </ac:picMkLst>
        </pc:picChg>
        <pc:picChg chg="add del">
          <ac:chgData name="Hamlet Markarian" userId="4926d2b407f31d77" providerId="LiveId" clId="{0C5E0C79-E7FE-4A1B-9CD7-46CA820D8F52}" dt="2020-03-10T06:44:31.608" v="1670" actId="478"/>
          <ac:picMkLst>
            <pc:docMk/>
            <pc:sldMk cId="199980575" sldId="1432"/>
            <ac:picMk id="36" creationId="{F3B61A0E-36F3-4103-9220-52F94BDB196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10T06:40:38.896" v="1636" actId="478"/>
          <ac:cxnSpMkLst>
            <pc:docMk/>
            <pc:sldMk cId="199980575" sldId="1432"/>
            <ac:cxnSpMk id="6" creationId="{D4AA99E5-A067-4A50-BC17-712CE8916649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7" creationId="{A37516B3-DA8D-4F82-91D4-25AE7BA0DA8B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9" creationId="{4E70A30B-4B10-491F-BC98-6916790B23B7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2" creationId="{0C3C3032-D7F0-41AB-A353-469FAA0F9C5C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4" creationId="{BE78B78F-A653-4CE9-85B0-E07A7069E168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5" creationId="{37C2A4BC-E192-4D2B-A726-EA6E220287C6}"/>
          </ac:cxnSpMkLst>
        </pc:cxnChg>
        <pc:cxnChg chg="add mod">
          <ac:chgData name="Hamlet Markarian" userId="4926d2b407f31d77" providerId="LiveId" clId="{0C5E0C79-E7FE-4A1B-9CD7-46CA820D8F52}" dt="2020-03-10T07:43:26.354" v="1854" actId="1076"/>
          <ac:cxnSpMkLst>
            <pc:docMk/>
            <pc:sldMk cId="199980575" sldId="1432"/>
            <ac:cxnSpMk id="62" creationId="{3F0CF7AD-8BC8-4FB3-8AB1-642023B45B87}"/>
          </ac:cxnSpMkLst>
        </pc:cxnChg>
      </pc:sldChg>
      <pc:sldChg chg="addSp delSp modSp add mod delAnim modAnim">
        <pc:chgData name="Hamlet Markarian" userId="4926d2b407f31d77" providerId="LiveId" clId="{0C5E0C79-E7FE-4A1B-9CD7-46CA820D8F52}" dt="2020-03-10T09:50:41.238" v="3281"/>
        <pc:sldMkLst>
          <pc:docMk/>
          <pc:sldMk cId="27024834" sldId="1433"/>
        </pc:sldMkLst>
        <pc:spChg chg="mod">
          <ac:chgData name="Hamlet Markarian" userId="4926d2b407f31d77" providerId="LiveId" clId="{0C5E0C79-E7FE-4A1B-9CD7-46CA820D8F52}" dt="2020-03-10T08:48:07.758" v="2419" actId="1037"/>
          <ac:spMkLst>
            <pc:docMk/>
            <pc:sldMk cId="27024834" sldId="1433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3" creationId="{5F9B673B-4C0A-4DCA-96FA-29514458E4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4" creationId="{466DFBFD-7C41-4EDB-8465-B7C45FDB47AE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5" creationId="{2423AA9D-0E3B-4EB9-9330-AB55B8E7A63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6" creationId="{EAFE4C35-526C-43AF-86AB-FFE97579367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7" creationId="{3A725CD2-8F2C-47DF-AC34-829D44B9C6C3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8" creationId="{A8610093-4295-41E7-A0F4-2FFB6A1377E5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6" creationId="{EA6D775F-B0EF-4AD0-BAB4-8A7461C7DAB0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8" creationId="{602607C0-A2FE-4EE5-8479-8D66B8D8276F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0" creationId="{CCFA9742-C211-42EC-934C-5F8272C52D09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1" creationId="{EB00A07E-76D2-44B6-AD71-8F9122143B09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43" creationId="{E344D477-C4A3-43C1-923D-4E0FF0C8A8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6" creationId="{141ED2ED-04E4-49AA-A7FD-663986332A5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7" creationId="{98AEDFCA-B93C-415A-9D86-AE7E3930993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8" creationId="{FBEA66C5-19D3-42A1-8DEE-87D94E9F5D0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9" creationId="{B98396F6-0397-4EB4-862C-DAFF2AEA915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0" creationId="{7BCB6DE0-C6BF-4CB9-AF57-155474817BD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1" creationId="{E7DF477C-648B-4FA4-982A-444979448D9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2" creationId="{3816BC24-6437-4945-8114-624A7141C37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3" creationId="{E20608A1-1884-4A69-B70D-16781810A05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4" creationId="{AFBBF56B-5CAC-4CD2-A166-AD6FD06932E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5" creationId="{C031BF9B-720D-4823-A5A3-A9B18317F8A7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6" creationId="{DEF82096-BB83-40D4-BA62-34F5868561E0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57" creationId="{03ADB319-A902-418C-90F5-AFEAB8BE881A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58" creationId="{793A2500-4F3E-4468-A249-9701A0D0F089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9" creationId="{A23CEA07-3DCD-4CA2-A3C3-768C8FAEB86F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60" creationId="{46F83012-750D-4C33-A48B-B7D04ED9487E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1" creationId="{58800DFC-6B06-460B-893B-D3D3FA692C7F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3" creationId="{247E739C-FD40-494A-82C8-3FF674C97789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65" creationId="{08D756B9-6CDC-4DAA-B25D-3F3E61C8D02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6" creationId="{2E429C09-02A0-422A-8A13-909D8802942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7" creationId="{DA1FBF8A-5901-410A-97D6-6A850296E11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8" creationId="{650025DE-A299-45CB-8893-06B169DE9B48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69" creationId="{96E6A0E2-15D0-4D27-B689-B8EC40799F61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0" creationId="{8975FCC0-345B-4C68-AAB7-93BFF12BE2F4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1" creationId="{EDEE7C46-51F1-4E9B-AF3A-531A18758419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2" creationId="{78449242-82A2-452C-AF4C-BFF33995DB6A}"/>
          </ac:spMkLst>
        </pc:spChg>
        <pc:spChg chg="add del mod">
          <ac:chgData name="Hamlet Markarian" userId="4926d2b407f31d77" providerId="LiveId" clId="{0C5E0C79-E7FE-4A1B-9CD7-46CA820D8F52}" dt="2020-03-10T08:12:38.071" v="1943" actId="478"/>
          <ac:spMkLst>
            <pc:docMk/>
            <pc:sldMk cId="27024834" sldId="1433"/>
            <ac:spMk id="73" creationId="{EE267145-8D70-4357-853D-8D0FB7043688}"/>
          </ac:spMkLst>
        </pc:spChg>
        <pc:spChg chg="add del mod">
          <ac:chgData name="Hamlet Markarian" userId="4926d2b407f31d77" providerId="LiveId" clId="{0C5E0C79-E7FE-4A1B-9CD7-46CA820D8F52}" dt="2020-03-10T08:20:04.422" v="2012" actId="478"/>
          <ac:spMkLst>
            <pc:docMk/>
            <pc:sldMk cId="27024834" sldId="1433"/>
            <ac:spMk id="91" creationId="{B07271F2-28E0-4D18-BF5F-DFB9512A6392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99" creationId="{47F21FF8-3818-455C-82BE-24FBABB07D1D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0" creationId="{510DDB84-23EA-4123-AFF6-66FC4B5DD9DA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1" creationId="{B6C006C9-F048-4C78-931B-BC62F1C7A707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2" creationId="{DD70D474-D769-48DA-B240-C383725B3CBD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3" creationId="{F65F6ACE-C85C-45A6-975A-A4101DD90E92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4" creationId="{2C4B68A2-D407-49BD-AC99-B191268CFCF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5" creationId="{4E4F5EEB-CFCC-48A9-8CD2-2D951000C8D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6" creationId="{EBC82B1A-6B8E-49AC-9399-4470E36990E9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7" creationId="{24BCA8D3-9DD0-4C79-9529-70E90E3BE1A0}"/>
          </ac:spMkLst>
        </pc:spChg>
        <pc:spChg chg="add del mod">
          <ac:chgData name="Hamlet Markarian" userId="4926d2b407f31d77" providerId="LiveId" clId="{0C5E0C79-E7FE-4A1B-9CD7-46CA820D8F52}" dt="2020-03-10T08:32:19.606" v="2078" actId="478"/>
          <ac:spMkLst>
            <pc:docMk/>
            <pc:sldMk cId="27024834" sldId="1433"/>
            <ac:spMk id="108" creationId="{5F08C1BC-6240-4DD3-8771-065447BC5EF6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9" creationId="{C5142B32-C0B7-4AC3-A431-5BE66B1A629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10" creationId="{65855431-FBDD-4184-883D-09FCC2FFB1F1}"/>
          </ac:spMkLst>
        </pc:s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6" creationId="{709C835D-25A2-465D-8E74-AF157B887ED3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7" creationId="{236E7359-4B1E-4BA2-AC7D-FF38726B2B75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8" creationId="{CD7F1090-1D47-4F07-A1A7-48F4221A43A6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9" creationId="{D9EDCE86-E352-4D93-8C44-10478DBC1034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4" creationId="{52E386A4-21B2-4069-827A-B0FC9C034FAC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9" creationId="{CEB27A03-970B-48CF-88B5-A6BC3285626A}"/>
          </ac:grpSpMkLst>
        </pc:grpChg>
        <pc:grpChg chg="add del mod">
          <ac:chgData name="Hamlet Markarian" userId="4926d2b407f31d77" providerId="LiveId" clId="{0C5E0C79-E7FE-4A1B-9CD7-46CA820D8F52}" dt="2020-03-10T08:19:59.678" v="2011" actId="478"/>
          <ac:grpSpMkLst>
            <pc:docMk/>
            <pc:sldMk cId="27024834" sldId="1433"/>
            <ac:grpSpMk id="92" creationId="{FA047C0C-E461-44A3-A8BB-5A67FDCDDB46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96" creationId="{825BA49E-53E1-4ABC-94D6-7C557F962A16}"/>
          </ac:grpSpMkLst>
        </pc:grpChg>
        <pc:graphicFrameChg chg="add mod">
          <ac:chgData name="Hamlet Markarian" userId="4926d2b407f31d77" providerId="LiveId" clId="{0C5E0C79-E7FE-4A1B-9CD7-46CA820D8F52}" dt="2020-03-10T07:59:47.241" v="1887" actId="1076"/>
          <ac:graphicFrameMkLst>
            <pc:docMk/>
            <pc:sldMk cId="27024834" sldId="1433"/>
            <ac:graphicFrameMk id="33" creationId="{206BA91E-F1EF-4123-98C2-F3152C0CE046}"/>
          </ac:graphicFrameMkLst>
        </pc:graphicFrameChg>
        <pc:graphicFrameChg chg="add mod modGraphic">
          <ac:chgData name="Hamlet Markarian" userId="4926d2b407f31d77" providerId="LiveId" clId="{0C5E0C79-E7FE-4A1B-9CD7-46CA820D8F52}" dt="2020-03-10T08:33:29.454" v="2091" actId="1035"/>
          <ac:graphicFrameMkLst>
            <pc:docMk/>
            <pc:sldMk cId="27024834" sldId="1433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7:54:09.032" v="1862" actId="207"/>
          <ac:picMkLst>
            <pc:docMk/>
            <pc:sldMk cId="27024834" sldId="1433"/>
            <ac:picMk id="5" creationId="{69704ABF-5BD5-40FA-B89D-3D81F6884012}"/>
          </ac:picMkLst>
        </pc:pic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7" creationId="{A37516B3-DA8D-4F82-91D4-25AE7BA0DA8B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9" creationId="{4E70A30B-4B10-491F-BC98-6916790B23B7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2" creationId="{0C3C3032-D7F0-41AB-A353-469FAA0F9C5C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4" creationId="{BE78B78F-A653-4CE9-85B0-E07A7069E168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5" creationId="{37C2A4BC-E192-4D2B-A726-EA6E220287C6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62" creationId="{3F0CF7AD-8BC8-4FB3-8AB1-642023B45B87}"/>
          </ac:cxnSpMkLst>
        </pc:cxnChg>
      </pc:sldChg>
      <pc:sldChg chg="add del">
        <pc:chgData name="Hamlet Markarian" userId="4926d2b407f31d77" providerId="LiveId" clId="{0C5E0C79-E7FE-4A1B-9CD7-46CA820D8F52}" dt="2020-03-10T07:13:14.225" v="1715"/>
        <pc:sldMkLst>
          <pc:docMk/>
          <pc:sldMk cId="2089150581" sldId="1433"/>
        </pc:sldMkLst>
      </pc:sldChg>
      <pc:sldChg chg="add del">
        <pc:chgData name="Hamlet Markarian" userId="4926d2b407f31d77" providerId="LiveId" clId="{0C5E0C79-E7FE-4A1B-9CD7-46CA820D8F52}" dt="2020-03-10T07:13:18.464" v="1717"/>
        <pc:sldMkLst>
          <pc:docMk/>
          <pc:sldMk cId="3810107317" sldId="1433"/>
        </pc:sldMkLst>
      </pc:sldChg>
      <pc:sldChg chg="addSp delSp modSp add delAnim modAnim">
        <pc:chgData name="Hamlet Markarian" userId="4926d2b407f31d77" providerId="LiveId" clId="{0C5E0C79-E7FE-4A1B-9CD7-46CA820D8F52}" dt="2020-03-10T09:00:10.638" v="2678" actId="1076"/>
        <pc:sldMkLst>
          <pc:docMk/>
          <pc:sldMk cId="113922678" sldId="1434"/>
        </pc:sldMkLst>
        <pc:spChg chg="mod">
          <ac:chgData name="Hamlet Markarian" userId="4926d2b407f31d77" providerId="LiveId" clId="{0C5E0C79-E7FE-4A1B-9CD7-46CA820D8F52}" dt="2020-03-10T08:48:02.415" v="2409" actId="1037"/>
          <ac:spMkLst>
            <pc:docMk/>
            <pc:sldMk cId="113922678" sldId="1434"/>
            <ac:spMk id="20" creationId="{2F2415B0-F1C4-4313-9038-A3884674CC46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5" creationId="{25347BAA-ACF2-4E46-996E-BC3DA140BB8A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7" creationId="{B7051892-FDFC-4E21-9B8A-11BCD12FFF89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9" creationId="{B6C6C64B-E595-414B-8085-659BA08CE930}"/>
          </ac:spMkLst>
        </pc:spChg>
        <pc:spChg chg="add mod topLvl">
          <ac:chgData name="Hamlet Markarian" userId="4926d2b407f31d77" providerId="LiveId" clId="{0C5E0C79-E7FE-4A1B-9CD7-46CA820D8F52}" dt="2020-03-10T08:59:13.962" v="2671" actId="14100"/>
          <ac:spMkLst>
            <pc:docMk/>
            <pc:sldMk cId="113922678" sldId="1434"/>
            <ac:spMk id="42" creationId="{E479D8D3-4A87-4411-9CBD-0CA62B6B4133}"/>
          </ac:spMkLst>
        </pc:spChg>
        <pc:spChg chg="add mod topLvl">
          <ac:chgData name="Hamlet Markarian" userId="4926d2b407f31d77" providerId="LiveId" clId="{0C5E0C79-E7FE-4A1B-9CD7-46CA820D8F52}" dt="2020-03-10T08:58:38.893" v="2665" actId="14100"/>
          <ac:spMkLst>
            <pc:docMk/>
            <pc:sldMk cId="113922678" sldId="1434"/>
            <ac:spMk id="44" creationId="{21D9AFBD-D551-4E4A-9016-487C743C6EB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45" creationId="{4536BCDA-3C45-4071-A8AE-59B4CB503786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6" creationId="{973EF25C-DE06-436A-8252-EE1316713E6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7" creationId="{E55CA138-BB14-491F-823E-82BDCE156F47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8" creationId="{2DD987E1-886E-4923-93E3-701DBAEADEBE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9" creationId="{D3FCD2A8-1703-4F9F-8DC5-CFC42FF2D409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0" creationId="{520AE2B0-A253-4FF8-98A0-69D5FD2E990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1" creationId="{47CF9AF9-CD55-46CA-868F-14301BFD0498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52" creationId="{0F6450A0-0574-49AC-BC6E-8C506B3297B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3" creationId="{9AE0B154-6EFC-4B56-A976-15DDC30E3C9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4" creationId="{3A7B5959-D4CA-4F99-84DB-475D6F15D39A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5" creationId="{9AF634D8-31BE-4508-B073-D7C694CC86E0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6" creationId="{24216E97-CBFF-4111-8E11-5874406EF706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9" creationId="{40B49316-43B4-41AB-9B1A-C535FC26806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2" creationId="{F6A0978E-1793-41F3-8793-F864D8F5213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65" creationId="{08D756B9-6CDC-4DAA-B25D-3F3E61C8D02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6" creationId="{F596D83E-FB74-4236-9DC2-6A1F7B8BAD9F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7" creationId="{1FFA0DDA-ECD7-462C-9C87-B43D2866B347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8" creationId="{503991E7-BB5D-4CCF-864E-1B8894914375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9" creationId="{1A0155C4-EC83-46ED-A8EC-CB7FF49E891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70" creationId="{9DCBDAEF-DB3E-4368-91BA-A76167CC1014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71" creationId="{96B6D492-89CE-4366-B03E-85B6EC4C506E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72" creationId="{93797625-0DE0-4B63-9243-249FF8DAC88A}"/>
          </ac:spMkLst>
        </pc:spChg>
        <pc:spChg chg="add mod">
          <ac:chgData name="Hamlet Markarian" userId="4926d2b407f31d77" providerId="LiveId" clId="{0C5E0C79-E7FE-4A1B-9CD7-46CA820D8F52}" dt="2020-03-10T08:46:42.343" v="2399" actId="14861"/>
          <ac:spMkLst>
            <pc:docMk/>
            <pc:sldMk cId="113922678" sldId="1434"/>
            <ac:spMk id="73" creationId="{4AC8A0F2-254E-40B4-905E-4038BC8A1B1F}"/>
          </ac:spMkLst>
        </pc:spChg>
        <pc:spChg chg="add mod">
          <ac:chgData name="Hamlet Markarian" userId="4926d2b407f31d77" providerId="LiveId" clId="{0C5E0C79-E7FE-4A1B-9CD7-46CA820D8F52}" dt="2020-03-10T08:59:41.621" v="2677" actId="1076"/>
          <ac:spMkLst>
            <pc:docMk/>
            <pc:sldMk cId="113922678" sldId="1434"/>
            <ac:spMk id="74" creationId="{DB390778-331F-4FF6-A226-4778B0A95544}"/>
          </ac:spMkLst>
        </pc:spChg>
        <pc:spChg chg="add mod">
          <ac:chgData name="Hamlet Markarian" userId="4926d2b407f31d77" providerId="LiveId" clId="{0C5E0C79-E7FE-4A1B-9CD7-46CA820D8F52}" dt="2020-03-10T08:59:39.012" v="2676" actId="1076"/>
          <ac:spMkLst>
            <pc:docMk/>
            <pc:sldMk cId="113922678" sldId="1434"/>
            <ac:spMk id="75" creationId="{A1E1C159-4CD1-4831-B0C9-DFD118E74C4E}"/>
          </ac:spMkLst>
        </pc:spChg>
        <pc:spChg chg="add mod">
          <ac:chgData name="Hamlet Markarian" userId="4926d2b407f31d77" providerId="LiveId" clId="{0C5E0C79-E7FE-4A1B-9CD7-46CA820D8F52}" dt="2020-03-10T08:59:36.590" v="2675" actId="1076"/>
          <ac:spMkLst>
            <pc:docMk/>
            <pc:sldMk cId="113922678" sldId="1434"/>
            <ac:spMk id="76" creationId="{F0E91643-A52C-4853-BDEC-83C952C4CA64}"/>
          </ac:spMkLst>
        </pc:spChg>
        <pc:spChg chg="add mod">
          <ac:chgData name="Hamlet Markarian" userId="4926d2b407f31d77" providerId="LiveId" clId="{0C5E0C79-E7FE-4A1B-9CD7-46CA820D8F52}" dt="2020-03-10T08:59:09.528" v="2670" actId="1076"/>
          <ac:spMkLst>
            <pc:docMk/>
            <pc:sldMk cId="113922678" sldId="1434"/>
            <ac:spMk id="77" creationId="{86D2F97F-7465-4804-9A3C-5CFE5C1CE79E}"/>
          </ac:spMkLst>
        </pc:spChg>
        <pc:spChg chg="add mod">
          <ac:chgData name="Hamlet Markarian" userId="4926d2b407f31d77" providerId="LiveId" clId="{0C5E0C79-E7FE-4A1B-9CD7-46CA820D8F52}" dt="2020-03-10T09:00:10.638" v="2678" actId="1076"/>
          <ac:spMkLst>
            <pc:docMk/>
            <pc:sldMk cId="113922678" sldId="1434"/>
            <ac:spMk id="78" creationId="{6B46D3F2-DDBF-44CF-B879-F7DA93007E68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79" creationId="{3BD7487E-881E-4EFC-849C-CDA9E40863AA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80" creationId="{E03BB048-84EA-4DEA-94E7-71C44A67C8C4}"/>
          </ac:spMkLst>
        </pc:spChg>
        <pc:spChg chg="add mod">
          <ac:chgData name="Hamlet Markarian" userId="4926d2b407f31d77" providerId="LiveId" clId="{0C5E0C79-E7FE-4A1B-9CD7-46CA820D8F52}" dt="2020-03-10T08:52:33.632" v="2562" actId="20577"/>
          <ac:spMkLst>
            <pc:docMk/>
            <pc:sldMk cId="113922678" sldId="1434"/>
            <ac:spMk id="81" creationId="{6F4D3AC8-9A9E-4522-84BE-A3215788A1E4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2" creationId="{D054DCAE-2EFD-4B8C-9AC6-833BB7CD59D6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3" creationId="{39B57BBB-C9EE-41C9-ADFB-2868B4C129C9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4" creationId="{30F304E5-F946-4BEB-93D1-7646BD15A8CA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5" creationId="{B05D9E95-5D3B-4B44-8EEA-13B22D6FBDD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6" creationId="{07B72BB5-3617-4630-A1E8-92191F6AFF93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7" creationId="{B89BB7A0-6FDA-4D91-9466-97B4749DFBC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8" creationId="{3023D0F2-1982-4225-BF6B-FC303D2B9928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99" creationId="{47F21FF8-3818-455C-82BE-24FBABB07D1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0" creationId="{510DDB84-23EA-4123-AFF6-66FC4B5DD9DA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1" creationId="{B6C006C9-F048-4C78-931B-BC62F1C7A707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2" creationId="{DD70D474-D769-48DA-B240-C383725B3CB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3" creationId="{F65F6ACE-C85C-45A6-975A-A4101DD90E92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4" creationId="{2C4B68A2-D407-49BD-AC99-B191268CFCF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5" creationId="{4E4F5EEB-CFCC-48A9-8CD2-2D951000C8D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6" creationId="{EBC82B1A-6B8E-49AC-9399-4470E36990E9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7" creationId="{24BCA8D3-9DD0-4C79-9529-70E90E3BE1A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9" creationId="{C5142B32-C0B7-4AC3-A431-5BE66B1A629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10" creationId="{65855431-FBDD-4184-883D-09FCC2FFB1F1}"/>
          </ac:spMkLst>
        </pc:s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3" creationId="{24B9DF88-98CC-49A2-872C-6E839316769E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4" creationId="{74D8714B-605E-4B1B-BFA8-4C62AEA91F77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6" creationId="{709C835D-25A2-465D-8E74-AF157B887ED3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7" creationId="{236E7359-4B1E-4BA2-AC7D-FF38726B2B75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8" creationId="{CD7F1090-1D47-4F07-A1A7-48F4221A43A6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9" creationId="{D9EDCE86-E352-4D93-8C44-10478DBC1034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1" creationId="{9C77DDC4-D778-4E46-8FF5-BDD469D00FB1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2" creationId="{7C6650E9-BAAD-4CEE-8943-52675AB2CE72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3" creationId="{2DB6AF0E-4E5B-49E2-AB18-B6B119194436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4" creationId="{BA195506-7763-43A1-A572-104458A33AAD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5" creationId="{45D4A17C-860B-46C5-B94D-4520808644EF}"/>
          </ac:grpSpMkLst>
        </pc:grpChg>
        <pc:graphicFrameChg chg="del">
          <ac:chgData name="Hamlet Markarian" userId="4926d2b407f31d77" providerId="LiveId" clId="{0C5E0C79-E7FE-4A1B-9CD7-46CA820D8F52}" dt="2020-03-10T08:38:10.473" v="2103" actId="478"/>
          <ac:graphicFrameMkLst>
            <pc:docMk/>
            <pc:sldMk cId="113922678" sldId="1434"/>
            <ac:graphicFrameMk id="33" creationId="{206BA91E-F1EF-4123-98C2-F3152C0CE046}"/>
          </ac:graphicFrameMkLst>
        </pc:graphicFrameChg>
        <pc:graphicFrameChg chg="del">
          <ac:chgData name="Hamlet Markarian" userId="4926d2b407f31d77" providerId="LiveId" clId="{0C5E0C79-E7FE-4A1B-9CD7-46CA820D8F52}" dt="2020-03-10T08:38:07.707" v="2102" actId="478"/>
          <ac:graphicFrameMkLst>
            <pc:docMk/>
            <pc:sldMk cId="113922678" sldId="1434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8:39:18.133" v="2124" actId="1037"/>
          <ac:picMkLst>
            <pc:docMk/>
            <pc:sldMk cId="113922678" sldId="1434"/>
            <ac:picMk id="5" creationId="{69704ABF-5BD5-40FA-B89D-3D81F6884012}"/>
          </ac:picMkLst>
        </pc:picChg>
      </pc:sldChg>
      <pc:sldChg chg="addSp delSp modSp add">
        <pc:chgData name="Hamlet Markarian" userId="4926d2b407f31d77" providerId="LiveId" clId="{0C5E0C79-E7FE-4A1B-9CD7-46CA820D8F52}" dt="2020-03-10T09:24:40.113" v="2896" actId="1037"/>
        <pc:sldMkLst>
          <pc:docMk/>
          <pc:sldMk cId="2821313007" sldId="1435"/>
        </pc:sldMkLst>
        <pc:spChg chg="mod">
          <ac:chgData name="Hamlet Markarian" userId="4926d2b407f31d77" providerId="LiveId" clId="{0C5E0C79-E7FE-4A1B-9CD7-46CA820D8F52}" dt="2020-03-10T09:11:01.741" v="2805" actId="1076"/>
          <ac:spMkLst>
            <pc:docMk/>
            <pc:sldMk cId="2821313007" sldId="1435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4:05.934" v="2890" actId="207"/>
          <ac:spMkLst>
            <pc:docMk/>
            <pc:sldMk cId="2821313007" sldId="1435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9:23:13.920" v="2884" actId="14100"/>
          <ac:spMkLst>
            <pc:docMk/>
            <pc:sldMk cId="2821313007" sldId="1435"/>
            <ac:spMk id="30" creationId="{3AD5E72A-DCE0-48FD-A424-1EA0FC500DD8}"/>
          </ac:spMkLst>
        </pc:spChg>
        <pc:spChg chg="add del mod">
          <ac:chgData name="Hamlet Markarian" userId="4926d2b407f31d77" providerId="LiveId" clId="{0C5E0C79-E7FE-4A1B-9CD7-46CA820D8F52}" dt="2020-03-10T09:10:40.229" v="2803" actId="478"/>
          <ac:spMkLst>
            <pc:docMk/>
            <pc:sldMk cId="2821313007" sldId="1435"/>
            <ac:spMk id="31" creationId="{FED96D64-E282-4061-971E-D2A3340FED5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5" creationId="{25347BAA-ACF2-4E46-996E-BC3DA140BB8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7" creationId="{B7051892-FDFC-4E21-9B8A-11BCD12FFF89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9" creationId="{B6C6C64B-E595-414B-8085-659BA08CE93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2" creationId="{E479D8D3-4A87-4411-9CBD-0CA62B6B4133}"/>
          </ac:spMkLst>
        </pc:spChg>
        <pc:spChg chg="del">
          <ac:chgData name="Hamlet Markarian" userId="4926d2b407f31d77" providerId="LiveId" clId="{0C5E0C79-E7FE-4A1B-9CD7-46CA820D8F52}" dt="2020-03-10T09:05:02.868" v="2681" actId="478"/>
          <ac:spMkLst>
            <pc:docMk/>
            <pc:sldMk cId="2821313007" sldId="1435"/>
            <ac:spMk id="44" creationId="{21D9AFBD-D551-4E4A-9016-487C743C6EB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5" creationId="{4536BCDA-3C45-4071-A8AE-59B4CB503786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0" creationId="{3A1F33F8-9BF7-40A5-A909-2424ADAFC419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1" creationId="{505E2903-89BF-40D5-A51A-9CDCF990B7D6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52" creationId="{0F6450A0-0574-49AC-BC6E-8C506B3297BB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3" creationId="{973A918E-3EFC-4CEE-B05E-500BAC741AD6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4" creationId="{8A0D92DE-244F-4B1D-82EC-08749A4B8AB7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5" creationId="{F306BE9E-C327-4398-9F65-E6C3FF2609B2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6" creationId="{3681A8AE-E23B-4DE9-BDF2-18250F25D12C}"/>
          </ac:spMkLst>
        </pc:spChg>
        <pc:spChg chg="add mod">
          <ac:chgData name="Hamlet Markarian" userId="4926d2b407f31d77" providerId="LiveId" clId="{0C5E0C79-E7FE-4A1B-9CD7-46CA820D8F52}" dt="2020-03-10T09:23:25.899" v="2886" actId="1076"/>
          <ac:spMkLst>
            <pc:docMk/>
            <pc:sldMk cId="2821313007" sldId="1435"/>
            <ac:spMk id="57" creationId="{0E515AD7-7327-4174-91FB-46241AD979EA}"/>
          </ac:spMkLst>
        </pc:spChg>
        <pc:spChg chg="add mod">
          <ac:chgData name="Hamlet Markarian" userId="4926d2b407f31d77" providerId="LiveId" clId="{0C5E0C79-E7FE-4A1B-9CD7-46CA820D8F52}" dt="2020-03-10T09:23:59.757" v="2889" actId="207"/>
          <ac:spMkLst>
            <pc:docMk/>
            <pc:sldMk cId="2821313007" sldId="1435"/>
            <ac:spMk id="58" creationId="{5123A108-7B21-4B1F-9A94-15F4AD6543AA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59" creationId="{C3D5A9E6-B649-45C8-B89E-60A78944DCCE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60" creationId="{88FB96C1-9F34-4C78-BEA5-9F6494931561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2" creationId="{F6A0978E-1793-41F3-8793-F864D8F52130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3" creationId="{B084A93A-CB1A-455A-A5D3-A553360FE8F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6" creationId="{F596D83E-FB74-4236-9DC2-6A1F7B8BAD9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7" creationId="{1FFA0DDA-ECD7-462C-9C87-B43D2866B347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8" creationId="{503991E7-BB5D-4CCF-864E-1B8894914375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9" creationId="{1A0155C4-EC83-46ED-A8EC-CB7FF49E891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0" creationId="{9DCBDAEF-DB3E-4368-91BA-A76167CC101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2" creationId="{93797625-0DE0-4B63-9243-249FF8DAC88A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73" creationId="{4AC8A0F2-254E-40B4-905E-4038BC8A1B1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4" creationId="{DB390778-331F-4FF6-A226-4778B0A9554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5" creationId="{A1E1C159-4CD1-4831-B0C9-DFD118E74C4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6" creationId="{F0E91643-A52C-4853-BDEC-83C952C4CA6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7" creationId="{86D2F97F-7465-4804-9A3C-5CFE5C1CE79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8" creationId="{6B46D3F2-DDBF-44CF-B879-F7DA93007E68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9" creationId="{3BD7487E-881E-4EFC-849C-CDA9E40863A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80" creationId="{E03BB048-84EA-4DEA-94E7-71C44A67C8C4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81" creationId="{6F4D3AC8-9A9E-4522-84BE-A3215788A1E4}"/>
          </ac:spMkLst>
        </pc:spChg>
        <pc:grpChg chg="add del mod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36" creationId="{9E181CBE-D59D-4C39-8283-DF6420105E7E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1" creationId="{27EF44C1-7CEA-42E3-B63B-913F97FBD1E0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7" creationId="{2B1E9F82-6ED9-499B-9EA9-3589913CFAED}"/>
          </ac:grpSpMkLst>
        </pc:grpChg>
        <pc:picChg chg="add mod">
          <ac:chgData name="Hamlet Markarian" userId="4926d2b407f31d77" providerId="LiveId" clId="{0C5E0C79-E7FE-4A1B-9CD7-46CA820D8F52}" dt="2020-03-10T09:06:40.193" v="2688" actId="1076"/>
          <ac:picMkLst>
            <pc:docMk/>
            <pc:sldMk cId="2821313007" sldId="1435"/>
            <ac:picMk id="3" creationId="{D7F44525-9BD2-467E-A1A3-3BA839D1810A}"/>
          </ac:picMkLst>
        </pc:picChg>
        <pc:picChg chg="del">
          <ac:chgData name="Hamlet Markarian" userId="4926d2b407f31d77" providerId="LiveId" clId="{0C5E0C79-E7FE-4A1B-9CD7-46CA820D8F52}" dt="2020-03-10T09:06:35.325" v="2686" actId="478"/>
          <ac:picMkLst>
            <pc:docMk/>
            <pc:sldMk cId="2821313007" sldId="1435"/>
            <ac:picMk id="5" creationId="{69704ABF-5BD5-40FA-B89D-3D81F6884012}"/>
          </ac:picMkLst>
        </pc:picChg>
        <pc:cxnChg chg="add del mod">
          <ac:chgData name="Hamlet Markarian" userId="4926d2b407f31d77" providerId="LiveId" clId="{0C5E0C79-E7FE-4A1B-9CD7-46CA820D8F52}" dt="2020-03-10T09:17:10.373" v="2847" actId="478"/>
          <ac:cxnSpMkLst>
            <pc:docMk/>
            <pc:sldMk cId="2821313007" sldId="1435"/>
            <ac:cxnSpMk id="6" creationId="{ED527353-A04A-43DC-BC37-A0491DC2B4E6}"/>
          </ac:cxnSpMkLst>
        </pc:cxnChg>
      </pc:sldChg>
      <pc:sldChg chg="addSp delSp modSp add">
        <pc:chgData name="Hamlet Markarian" userId="4926d2b407f31d77" providerId="LiveId" clId="{0C5E0C79-E7FE-4A1B-9CD7-46CA820D8F52}" dt="2020-03-10T09:47:33.637" v="3275" actId="1037"/>
        <pc:sldMkLst>
          <pc:docMk/>
          <pc:sldMk cId="2004928290" sldId="1436"/>
        </pc:sldMkLst>
        <pc:spChg chg="add mod or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8" creationId="{437B7775-A6FA-47D5-81C5-3D81449A679F}"/>
          </ac:spMkLst>
        </pc:spChg>
        <pc:spChg chg="add mo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9" creationId="{9F9DD8C6-A38C-47D5-8039-892402C2002F}"/>
          </ac:spMkLst>
        </pc:spChg>
        <pc:spChg chg="ord">
          <ac:chgData name="Hamlet Markarian" userId="4926d2b407f31d77" providerId="LiveId" clId="{0C5E0C79-E7FE-4A1B-9CD7-46CA820D8F52}" dt="2020-03-10T09:36:08.915" v="3116" actId="167"/>
          <ac:spMkLst>
            <pc:docMk/>
            <pc:sldMk cId="2004928290" sldId="1436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6:10.881" v="2907" actId="20577"/>
          <ac:spMkLst>
            <pc:docMk/>
            <pc:sldMk cId="2004928290" sldId="1436"/>
            <ac:spMk id="20" creationId="{2F2415B0-F1C4-4313-9038-A3884674CC46}"/>
          </ac:spMkLst>
        </pc:spChg>
        <pc:spChg chg="add del mod topLvl">
          <ac:chgData name="Hamlet Markarian" userId="4926d2b407f31d77" providerId="LiveId" clId="{0C5E0C79-E7FE-4A1B-9CD7-46CA820D8F52}" dt="2020-03-10T09:35:56.774" v="3114" actId="478"/>
          <ac:spMkLst>
            <pc:docMk/>
            <pc:sldMk cId="2004928290" sldId="1436"/>
            <ac:spMk id="21" creationId="{53775E3C-3CEE-4F15-915A-5E305F63F740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2" creationId="{F0682EAF-94B4-4DE6-8D55-00F42712F3F1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3" creationId="{FB7AFEFB-D101-4ED4-983B-E4937D6C7C47}"/>
          </ac:spMkLst>
        </pc:spChg>
        <pc:spChg chg="add mod">
          <ac:chgData name="Hamlet Markarian" userId="4926d2b407f31d77" providerId="LiveId" clId="{0C5E0C79-E7FE-4A1B-9CD7-46CA820D8F52}" dt="2020-03-10T09:45:32.394" v="3260" actId="14861"/>
          <ac:spMkLst>
            <pc:docMk/>
            <pc:sldMk cId="2004928290" sldId="1436"/>
            <ac:spMk id="29" creationId="{013C1B04-D33A-49EC-B5E9-812D5D85433B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30" creationId="{3AD5E72A-DCE0-48FD-A424-1EA0FC500DD8}"/>
          </ac:spMkLst>
        </pc:spChg>
        <pc:spChg chg="add mod">
          <ac:chgData name="Hamlet Markarian" userId="4926d2b407f31d77" providerId="LiveId" clId="{0C5E0C79-E7FE-4A1B-9CD7-46CA820D8F52}" dt="2020-03-10T09:46:32.690" v="3263" actId="207"/>
          <ac:spMkLst>
            <pc:docMk/>
            <pc:sldMk cId="2004928290" sldId="1436"/>
            <ac:spMk id="32" creationId="{1D51A496-F8C9-40EB-AE57-3681F3A8E12D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5" creationId="{7D07BA56-2FDC-4132-83D2-01A640E6E7C4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6" creationId="{008DC21E-159B-4C91-B059-095963F87B23}"/>
          </ac:spMkLst>
        </pc:spChg>
        <pc:spChg chg="add mod">
          <ac:chgData name="Hamlet Markarian" userId="4926d2b407f31d77" providerId="LiveId" clId="{0C5E0C79-E7FE-4A1B-9CD7-46CA820D8F52}" dt="2020-03-10T09:46:02.281" v="3261"/>
          <ac:spMkLst>
            <pc:docMk/>
            <pc:sldMk cId="2004928290" sldId="1436"/>
            <ac:spMk id="37" creationId="{25AF462F-FC05-48B2-813E-01C77B8C7955}"/>
          </ac:spMkLst>
        </pc:spChg>
        <pc:spChg chg="add mod">
          <ac:chgData name="Hamlet Markarian" userId="4926d2b407f31d77" providerId="LiveId" clId="{0C5E0C79-E7FE-4A1B-9CD7-46CA820D8F52}" dt="2020-03-10T09:44:06.350" v="3244" actId="113"/>
          <ac:spMkLst>
            <pc:docMk/>
            <pc:sldMk cId="2004928290" sldId="1436"/>
            <ac:spMk id="46" creationId="{04E3C53B-FEF9-445C-9375-EE2122CD2C05}"/>
          </ac:spMkLst>
        </pc:spChg>
        <pc:spChg chg="add mod">
          <ac:chgData name="Hamlet Markarian" userId="4926d2b407f31d77" providerId="LiveId" clId="{0C5E0C79-E7FE-4A1B-9CD7-46CA820D8F52}" dt="2020-03-10T09:43:40.645" v="3238" actId="14100"/>
          <ac:spMkLst>
            <pc:docMk/>
            <pc:sldMk cId="2004928290" sldId="1436"/>
            <ac:spMk id="47" creationId="{960568CF-E007-4069-9B43-08BF0D334D5B}"/>
          </ac:spMkLst>
        </pc:spChg>
        <pc:spChg chg="add mod">
          <ac:chgData name="Hamlet Markarian" userId="4926d2b407f31d77" providerId="LiveId" clId="{0C5E0C79-E7FE-4A1B-9CD7-46CA820D8F52}" dt="2020-03-10T09:44:23.768" v="3248" actId="20577"/>
          <ac:spMkLst>
            <pc:docMk/>
            <pc:sldMk cId="2004928290" sldId="1436"/>
            <ac:spMk id="48" creationId="{F09902D6-B179-4F8F-8436-4754DE6B4AB6}"/>
          </ac:spMkLst>
        </pc:spChg>
        <pc:spChg chg="add mod">
          <ac:chgData name="Hamlet Markarian" userId="4926d2b407f31d77" providerId="LiveId" clId="{0C5E0C79-E7FE-4A1B-9CD7-46CA820D8F52}" dt="2020-03-10T09:43:54.119" v="3243" actId="20577"/>
          <ac:spMkLst>
            <pc:docMk/>
            <pc:sldMk cId="2004928290" sldId="1436"/>
            <ac:spMk id="49" creationId="{698D926C-1E92-422B-A76D-0B6E44F20057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0" creationId="{5E8D7666-E000-4D6A-B6B3-2965A39B324E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1" creationId="{4C5A4AF2-8955-41DA-9AB4-F7C612119B4D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3" creationId="{973A918E-3EFC-4CEE-B05E-500BAC741AD6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4" creationId="{8A0D92DE-244F-4B1D-82EC-08749A4B8AB7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5" creationId="{F306BE9E-C327-4398-9F65-E6C3FF2609B2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6" creationId="{3681A8AE-E23B-4DE9-BDF2-18250F25D12C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7" creationId="{0E515AD7-7327-4174-91FB-46241AD979EA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8" creationId="{5123A108-7B21-4B1F-9A94-15F4AD6543AA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9" creationId="{C3D5A9E6-B649-45C8-B89E-60A78944DCCE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0" creationId="{88FB96C1-9F34-4C78-BEA5-9F6494931561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3" creationId="{B084A93A-CB1A-455A-A5D3-A553360FE8FE}"/>
          </ac:spMkLst>
        </pc:spChg>
        <pc:grpChg chg="add del mod">
          <ac:chgData name="Hamlet Markarian" userId="4926d2b407f31d77" providerId="LiveId" clId="{0C5E0C79-E7FE-4A1B-9CD7-46CA820D8F52}" dt="2020-03-10T09:34:30.748" v="3057" actId="165"/>
          <ac:grpSpMkLst>
            <pc:docMk/>
            <pc:sldMk cId="2004928290" sldId="1436"/>
            <ac:grpSpMk id="7" creationId="{72A30F29-B14A-439C-85B2-246B0E59E02F}"/>
          </ac:grpSpMkLst>
        </pc:grpChg>
        <pc:picChg chg="del">
          <ac:chgData name="Hamlet Markarian" userId="4926d2b407f31d77" providerId="LiveId" clId="{0C5E0C79-E7FE-4A1B-9CD7-46CA820D8F52}" dt="2020-03-10T09:25:47.613" v="2900" actId="478"/>
          <ac:picMkLst>
            <pc:docMk/>
            <pc:sldMk cId="2004928290" sldId="1436"/>
            <ac:picMk id="3" creationId="{D7F44525-9BD2-467E-A1A3-3BA839D1810A}"/>
          </ac:picMkLst>
        </pc:picChg>
        <pc:picChg chg="add mod">
          <ac:chgData name="Hamlet Markarian" userId="4926d2b407f31d77" providerId="LiveId" clId="{0C5E0C79-E7FE-4A1B-9CD7-46CA820D8F52}" dt="2020-03-10T09:27:51.989" v="2913" actId="207"/>
          <ac:picMkLst>
            <pc:docMk/>
            <pc:sldMk cId="2004928290" sldId="1436"/>
            <ac:picMk id="5" creationId="{59F0CE52-5CA7-4955-9EEF-568531C1AC83}"/>
          </ac:picMkLst>
        </pc:picChg>
        <pc:picChg chg="add mod">
          <ac:chgData name="Hamlet Markarian" userId="4926d2b407f31d77" providerId="LiveId" clId="{0C5E0C79-E7FE-4A1B-9CD7-46CA820D8F52}" dt="2020-03-10T09:46:48.789" v="3269" actId="1036"/>
          <ac:picMkLst>
            <pc:docMk/>
            <pc:sldMk cId="2004928290" sldId="1436"/>
            <ac:picMk id="6" creationId="{D5AEF12A-BF42-42E7-A2C7-A642B281FC8A}"/>
          </ac:picMkLst>
        </pc:pic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11" creationId="{1541ED83-2536-449F-91DC-68090A6674F0}"/>
          </ac:cxnSpMkLst>
        </pc:cxnChg>
        <pc:cxnChg chg="add mod">
          <ac:chgData name="Hamlet Markarian" userId="4926d2b407f31d77" providerId="LiveId" clId="{0C5E0C79-E7FE-4A1B-9CD7-46CA820D8F52}" dt="2020-03-10T09:39:41.808" v="3162" actId="14100"/>
          <ac:cxnSpMkLst>
            <pc:docMk/>
            <pc:sldMk cId="2004928290" sldId="1436"/>
            <ac:cxnSpMk id="24" creationId="{D5D01986-E640-4114-8E2A-E9C77A0D3101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28" creationId="{B097AC76-23C4-426A-B81D-9D61A1E7077A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31" creationId="{F32A19EE-E7F4-4F50-A811-01F99CDFD04B}"/>
          </ac:cxnSpMkLst>
        </pc:cxnChg>
        <pc:cxnChg chg="add mod">
          <ac:chgData name="Hamlet Markarian" userId="4926d2b407f31d77" providerId="LiveId" clId="{0C5E0C79-E7FE-4A1B-9CD7-46CA820D8F52}" dt="2020-03-10T09:39:53.059" v="3165" actId="14100"/>
          <ac:cxnSpMkLst>
            <pc:docMk/>
            <pc:sldMk cId="2004928290" sldId="1436"/>
            <ac:cxnSpMk id="42" creationId="{2483087B-381A-4220-BA20-045593EC3C0A}"/>
          </ac:cxnSpMkLst>
        </pc:cxnChg>
        <pc:cxnChg chg="add mod">
          <ac:chgData name="Hamlet Markarian" userId="4926d2b407f31d77" providerId="LiveId" clId="{0C5E0C79-E7FE-4A1B-9CD7-46CA820D8F52}" dt="2020-03-10T09:47:20.307" v="3273" actId="1076"/>
          <ac:cxnSpMkLst>
            <pc:docMk/>
            <pc:sldMk cId="2004928290" sldId="1436"/>
            <ac:cxnSpMk id="62" creationId="{CCE14C7B-4B86-4E6D-BCB5-F3B861E32505}"/>
          </ac:cxnSpMkLst>
        </pc:cxnChg>
        <pc:cxnChg chg="add mod">
          <ac:chgData name="Hamlet Markarian" userId="4926d2b407f31d77" providerId="LiveId" clId="{0C5E0C79-E7FE-4A1B-9CD7-46CA820D8F52}" dt="2020-03-10T09:47:23.645" v="3274" actId="571"/>
          <ac:cxnSpMkLst>
            <pc:docMk/>
            <pc:sldMk cId="2004928290" sldId="1436"/>
            <ac:cxnSpMk id="64" creationId="{CBF1E4EE-1AA9-46E0-96AC-5A2737CD138D}"/>
          </ac:cxnSpMkLst>
        </pc:cxnChg>
      </pc:sldChg>
    </pc:docChg>
  </pc:docChgLst>
  <pc:docChgLst>
    <pc:chgData name="Hamlet Markarian" userId="4926d2b407f31d77" providerId="LiveId" clId="{1A634700-36B3-4455-A058-5071D9319E52}"/>
    <pc:docChg chg="undo redo custSel addSld delSld modSld sldOrd modSection">
      <pc:chgData name="Hamlet Markarian" userId="4926d2b407f31d77" providerId="LiveId" clId="{1A634700-36B3-4455-A058-5071D9319E52}" dt="2020-05-19T23:29:52.415" v="2636"/>
      <pc:docMkLst>
        <pc:docMk/>
      </pc:docMkLst>
      <pc:sldChg chg="modSp">
        <pc:chgData name="Hamlet Markarian" userId="4926d2b407f31d77" providerId="LiveId" clId="{1A634700-36B3-4455-A058-5071D9319E52}" dt="2020-05-19T23:29:02.826" v="2632"/>
        <pc:sldMkLst>
          <pc:docMk/>
          <pc:sldMk cId="1095587160" sldId="2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5587160" sldId="26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83666046" sldId="26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83666046" sldId="26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65829032" sldId="27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65829032" sldId="27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65829032" sldId="273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08453863" sldId="27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8453863" sldId="27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8453863" sldId="27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47803383" sldId="27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47803383" sldId="27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47803383" sldId="275"/>
            <ac:spMk id="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83137278" sldId="27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83137278" sldId="27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52258631" sldId="29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52258631" sldId="29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52258631" sldId="29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45537131" sldId="29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45537131" sldId="29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45537131" sldId="29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96219352" sldId="29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96219352" sldId="296"/>
            <ac:spMk id="1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36027379" sldId="30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36027379" sldId="30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92502008" sldId="30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92502008" sldId="30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92502008" sldId="30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67808683" sldId="31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67808683" sldId="310"/>
            <ac:spMk id="5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70633115" sldId="31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70633115" sldId="31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70633115" sldId="31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61866639" sldId="3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61866639" sldId="32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61866639" sldId="32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3130994" sldId="3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3130994" sldId="32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21147126" sldId="3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21147126" sldId="32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21147126" sldId="32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71079455" sldId="3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1079455" sldId="32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1079455" sldId="32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96875732" sldId="3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96875732" sldId="333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96875732" sldId="333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491917350" sldId="33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1917350" sldId="33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1917350" sldId="33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39900950" sldId="3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39900950" sldId="33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39900950" sldId="33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83932910" sldId="3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83932910" sldId="34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83932910" sldId="34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42300263" sldId="3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2300263" sldId="35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2300263" sldId="35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81275336" sldId="3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275336" sldId="35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275336" sldId="35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33559491" sldId="3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33559491" sldId="35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33559491" sldId="35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91232785" sldId="36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91232785" sldId="36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91232785" sldId="36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57368760" sldId="36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57368760" sldId="365"/>
            <ac:spMk id="3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11130720" sldId="36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11130720" sldId="366"/>
            <ac:spMk id="2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42323820" sldId="36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2323820" sldId="36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2323820" sldId="36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09547469" sldId="37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09547469" sldId="370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87210529" sldId="37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87210529" sldId="379"/>
            <ac:spMk id="3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42151974" sldId="39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2151974" sldId="39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2151974" sldId="391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65290199" sldId="39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65290199" sldId="397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00276698" sldId="39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00276698" sldId="39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00276698" sldId="39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30518369" sldId="40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518369" sldId="40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518369" sldId="40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34198181" sldId="41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34198181" sldId="410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93528737" sldId="41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93528737" sldId="41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93528737" sldId="41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48009225" sldId="41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8009225" sldId="41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8009225" sldId="41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45533559" sldId="41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33559" sldId="41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33559" sldId="41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63492529" sldId="4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63492529" sldId="41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63492529" sldId="41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81817213" sldId="41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81817213" sldId="417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20048594" sldId="4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20048594" sldId="419"/>
            <ac:spMk id="1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79905008" sldId="42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79905008" sldId="420"/>
            <ac:spMk id="8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13492504" sldId="4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13492504" sldId="42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13492504" sldId="42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58718084" sldId="4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58718084" sldId="42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58718084" sldId="42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47300482" sldId="4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7300482" sldId="42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47300482" sldId="42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7189621" sldId="43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7189621" sldId="43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86748227" sldId="4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86748227" sldId="43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99291034" sldId="43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99291034" sldId="43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11749488" sldId="43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11749488" sldId="43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11749488" sldId="43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38527200" sldId="4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38527200" sldId="43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43126984" sldId="44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43126984" sldId="44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40136816" sldId="44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0136816" sldId="44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73023072" sldId="4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73023072" sldId="44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73023072" sldId="44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800408" sldId="44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800408" sldId="44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14061463" sldId="44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14061463" sldId="445"/>
            <ac:spMk id="3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14061463" sldId="445"/>
            <ac:spMk id="3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20582324" sldId="44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20582324" sldId="44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61998561" sldId="4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61998561" sldId="44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02272148" sldId="45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02272148" sldId="45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02272148" sldId="450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59498715" sldId="45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59498715" sldId="451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04736861" sldId="4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04736861" sldId="45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48155772" sldId="4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48155772" sldId="45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48155772" sldId="456"/>
            <ac:spMk id="13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17062496" sldId="46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7062496" sldId="46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79451602" sldId="46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79451602" sldId="46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75973885" sldId="4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5973885" sldId="46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77948777" sldId="46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7948777" sldId="467"/>
            <ac:spMk id="54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7948777" sldId="467"/>
            <ac:spMk id="54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63640382" sldId="47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3640382" sldId="47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3640382" sldId="470"/>
            <ac:spMk id="16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48405615" sldId="472"/>
        </pc:sldMkLst>
        <pc:graphicFrameChg chg="mod">
          <ac:chgData name="Hamlet Markarian" userId="4926d2b407f31d77" providerId="LiveId" clId="{1A634700-36B3-4455-A058-5071D9319E52}" dt="2020-05-19T23:29:02.826" v="2632"/>
          <ac:graphicFrameMkLst>
            <pc:docMk/>
            <pc:sldMk cId="1148405615" sldId="472"/>
            <ac:graphicFrameMk id="5" creationId="{00000000-0000-0000-0000-000000000000}"/>
          </ac:graphicFrameMkLst>
        </pc:graphicFrame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71995222" sldId="47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71995222" sldId="474"/>
            <ac:spMk id="3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57446948" sldId="47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57446948" sldId="47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28330223" sldId="48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8330223" sldId="48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8330223" sldId="48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86712835" sldId="48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86712835" sldId="48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32619550" sldId="48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32619550" sldId="48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32619550" sldId="486"/>
            <ac:spMk id="17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22906181" sldId="48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2906181" sldId="48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2906181" sldId="48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3907260" sldId="49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907260" sldId="49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907260" sldId="490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20380356" sldId="49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20380356" sldId="49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20380356" sldId="492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57217490" sldId="49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7217490" sldId="49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7217490" sldId="493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67113191" sldId="49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67113191" sldId="49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67113191" sldId="49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20283360" sldId="49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0283360" sldId="496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0283360" sldId="496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29201784" sldId="49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29201784" sldId="498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29201784" sldId="498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11485658" sldId="49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11485658" sldId="499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11485658" sldId="499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98336564" sldId="50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8336564" sldId="50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8336564" sldId="501"/>
            <ac:spMk id="1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90419009" sldId="5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0419009" sldId="552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0419009" sldId="552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48529493" sldId="55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8529493" sldId="55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18163539" sldId="5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18163539" sldId="554"/>
            <ac:spMk id="5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18163539" sldId="554"/>
            <ac:spMk id="5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47911074" sldId="5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47911074" sldId="556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47911074" sldId="556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47032868" sldId="5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47032868" sldId="557"/>
            <ac:spMk id="4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47032868" sldId="557"/>
            <ac:spMk id="4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787890" sldId="55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787890" sldId="55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787890" sldId="558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0932130" sldId="55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0932130" sldId="55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0932130" sldId="559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5897745" sldId="5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897745" sldId="56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897745" sldId="56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897745" sldId="560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99502659" sldId="56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99502659" sldId="56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99502659" sldId="56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99502659" sldId="561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24406522" sldId="5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24406522" sldId="56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01579305" sldId="57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01579305" sldId="57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29583680" sldId="58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29583680" sldId="58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29583680" sldId="586"/>
            <ac:spMk id="6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74599421" sldId="58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4599421" sldId="58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4599421" sldId="587"/>
            <ac:spMk id="7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89194918" sldId="58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89194918" sldId="58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89194918" sldId="588"/>
            <ac:spMk id="5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01835753" sldId="58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835753" sldId="58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835753" sldId="589"/>
            <ac:spMk id="5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45482129" sldId="59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45482129" sldId="59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45482129" sldId="59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22683751" sldId="59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2683751" sldId="59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2683751" sldId="59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48232475" sldId="59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48232475" sldId="59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48232475" sldId="59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42707296" sldId="60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2707296" sldId="60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2707296" sldId="60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30382367" sldId="60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0382367" sldId="60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0382367" sldId="60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73793608" sldId="60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73793608" sldId="60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73793608" sldId="60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25339315" sldId="61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25339315" sldId="61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25339315" sldId="611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78978168" sldId="61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78978168" sldId="61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78978168" sldId="614"/>
            <ac:spMk id="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48514537" sldId="6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48514537" sldId="61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87382123" sldId="6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87382123" sldId="61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87382123" sldId="61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67175060" sldId="6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67175060" sldId="61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67175060" sldId="619"/>
            <ac:spMk id="7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68441627" sldId="62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68441627" sldId="62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08207491" sldId="6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8207491" sldId="629"/>
            <ac:spMk id="5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87459977" sldId="63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87459977" sldId="63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43804339" sldId="63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3804339" sldId="63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83235144" sldId="6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83235144" sldId="63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89528813" sldId="64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89528813" sldId="64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89528813" sldId="641"/>
            <ac:spMk id="16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91685059" sldId="64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1685059" sldId="645"/>
            <ac:spMk id="1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90238317" sldId="6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90238317" sldId="64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02781199" sldId="6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02781199" sldId="652"/>
            <ac:spMk id="3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02781199" sldId="652"/>
            <ac:spMk id="3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43762596" sldId="6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43762596" sldId="655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19258394" sldId="6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9258394" sldId="65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9258394" sldId="65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55281837" sldId="66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55281837" sldId="665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55281837" sldId="665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47465614" sldId="66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7465614" sldId="668"/>
            <ac:spMk id="4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7465614" sldId="668"/>
            <ac:spMk id="4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79276877" sldId="66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79276877" sldId="669"/>
            <ac:spMk id="3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03528442" sldId="67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3528442" sldId="67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3528442" sldId="671"/>
            <ac:spMk id="13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91955743" sldId="67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1955743" sldId="67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1955743" sldId="67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83522532" sldId="67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83522532" sldId="67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83522532" sldId="67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6208828" sldId="68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6208828" sldId="68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52212661" sldId="69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52212661" sldId="69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52212661" sldId="69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34544598" sldId="69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4544598" sldId="69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4544598" sldId="696"/>
            <ac:spMk id="3" creationId="{00000000-0000-0000-0000-000000000000}"/>
          </ac:spMkLst>
        </pc:spChg>
      </pc:sldChg>
      <pc:sldChg chg="modSp mod">
        <pc:chgData name="Hamlet Markarian" userId="4926d2b407f31d77" providerId="LiveId" clId="{1A634700-36B3-4455-A058-5071D9319E52}" dt="2020-05-18T21:54:38.110" v="566" actId="1076"/>
        <pc:sldMkLst>
          <pc:docMk/>
          <pc:sldMk cId="2578486810" sldId="698"/>
        </pc:sldMkLst>
        <pc:spChg chg="mod">
          <ac:chgData name="Hamlet Markarian" userId="4926d2b407f31d77" providerId="LiveId" clId="{1A634700-36B3-4455-A058-5071D9319E52}" dt="2020-05-18T21:54:38.110" v="566" actId="1076"/>
          <ac:spMkLst>
            <pc:docMk/>
            <pc:sldMk cId="2578486810" sldId="698"/>
            <ac:spMk id="16" creationId="{00000000-0000-0000-0000-000000000000}"/>
          </ac:spMkLst>
        </pc:spChg>
        <pc:grpChg chg="mod">
          <ac:chgData name="Hamlet Markarian" userId="4926d2b407f31d77" providerId="LiveId" clId="{1A634700-36B3-4455-A058-5071D9319E52}" dt="2020-05-18T21:54:33.841" v="564" actId="1076"/>
          <ac:grpSpMkLst>
            <pc:docMk/>
            <pc:sldMk cId="2578486810" sldId="698"/>
            <ac:grpSpMk id="41" creationId="{00000000-0000-0000-0000-000000000000}"/>
          </ac:grpSpMkLst>
        </pc:grpChg>
        <pc:cxnChg chg="mod">
          <ac:chgData name="Hamlet Markarian" userId="4926d2b407f31d77" providerId="LiveId" clId="{1A634700-36B3-4455-A058-5071D9319E52}" dt="2020-05-18T21:54:33.841" v="564" actId="1076"/>
          <ac:cxnSpMkLst>
            <pc:docMk/>
            <pc:sldMk cId="2578486810" sldId="698"/>
            <ac:cxnSpMk id="46" creationId="{00000000-0000-0000-0000-000000000000}"/>
          </ac:cxnSpMkLst>
        </pc:cxn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48654537" sldId="70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48654537" sldId="70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48654537" sldId="70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28963456" sldId="71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28963456" sldId="712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29914339" sldId="7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29914339" sldId="715"/>
            <ac:spMk id="3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5874331" sldId="7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874331" sldId="722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5874331" sldId="722"/>
            <ac:spMk id="3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01889623" sldId="72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889623" sldId="724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889623" sldId="724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50537783" sldId="72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50537783" sldId="726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50537783" sldId="726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50374085" sldId="7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50374085" sldId="728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50374085" sldId="728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78500038" sldId="730"/>
        </pc:sldMkLst>
        <pc:graphicFrameChg chg="mod">
          <ac:chgData name="Hamlet Markarian" userId="4926d2b407f31d77" providerId="LiveId" clId="{1A634700-36B3-4455-A058-5071D9319E52}" dt="2020-05-19T23:29:02.826" v="2632"/>
          <ac:graphicFrameMkLst>
            <pc:docMk/>
            <pc:sldMk cId="4178500038" sldId="730"/>
            <ac:graphicFrameMk id="5" creationId="{00000000-0000-0000-0000-000000000000}"/>
          </ac:graphicFrameMkLst>
        </pc:graphicFrame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48084226" sldId="73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48084226" sldId="73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48084226" sldId="73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30094953" sldId="73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30094953" sldId="73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30094953" sldId="73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15496131" sldId="73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15496131" sldId="73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15496131" sldId="73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50356230" sldId="74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50356230" sldId="74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50356230" sldId="740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06235126" sldId="74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06235126" sldId="74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06235126" sldId="74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06235126" sldId="742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92776296" sldId="74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92776296" sldId="74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92776296" sldId="744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48501878" sldId="74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48501878" sldId="74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48501878" sldId="746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48501878" sldId="746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24039799" sldId="74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24039799" sldId="74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89935593" sldId="75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89935593" sldId="750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89935593" sldId="750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9578575" sldId="7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9578575" sldId="752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9578575" sldId="752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93318662" sldId="7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93318662" sldId="75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93318662" sldId="75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34499264" sldId="7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4499264" sldId="75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4499264" sldId="75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68465818" sldId="7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68465818" sldId="76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68465818" sldId="76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20973328" sldId="76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20973328" sldId="76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20973328" sldId="76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11423023" sldId="7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11423023" sldId="76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11423023" sldId="76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07257844" sldId="76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07257844" sldId="76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17176603" sldId="76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17176603" sldId="76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17176603" sldId="76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70694051" sldId="77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0694051" sldId="77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0694051" sldId="77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37600117" sldId="78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37600117" sldId="78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37600117" sldId="784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62693821" sldId="78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62693821" sldId="786"/>
            <ac:spMk id="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06680663" sldId="80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06680663" sldId="80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74913754" sldId="80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4913754" sldId="80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56690522" sldId="80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56690522" sldId="80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56727474" sldId="80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56727474" sldId="80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46791464" sldId="80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46791464" sldId="80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11745421" sldId="8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11745421" sldId="815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1926900" sldId="81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1926900" sldId="816"/>
            <ac:spMk id="3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42337946" sldId="81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42337946" sldId="817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2913322" sldId="8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2913322" sldId="818"/>
            <ac:spMk id="2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83616967" sldId="8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83616967" sldId="81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83616967" sldId="819"/>
            <ac:spMk id="17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603348" sldId="82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603348" sldId="82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603348" sldId="82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02294877" sldId="8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02294877" sldId="82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02294877" sldId="82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17997886" sldId="8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17997886" sldId="82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17997886" sldId="82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27687328" sldId="82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7687328" sldId="824"/>
            <ac:spMk id="1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01917390" sldId="8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917390" sldId="82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1917390" sldId="82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20994926" sldId="82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0994926" sldId="82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0994926" sldId="82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53381982" sldId="8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53381982" sldId="82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53381982" sldId="82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37036676" sldId="8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37036676" sldId="828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23617030" sldId="8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23617030" sldId="829"/>
            <ac:spMk id="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98645872" sldId="83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98645872" sldId="83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59207080" sldId="83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59207080" sldId="83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02114901" sldId="83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02114901" sldId="836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02114901" sldId="836"/>
            <ac:spMk id="3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05637750" sldId="83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05637750" sldId="83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05637750" sldId="83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92026967" sldId="83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92026967" sldId="83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92026967" sldId="83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92346438" sldId="8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92346438" sldId="83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12769495" sldId="8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12769495" sldId="84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12769495" sldId="843"/>
            <ac:spMk id="5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43183543" sldId="84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43183543" sldId="84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43183543" sldId="84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18354115" sldId="85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18354115" sldId="85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58085185" sldId="85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58085185" sldId="85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58085185" sldId="851"/>
            <ac:spMk id="6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0296780" sldId="8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0296780" sldId="85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0296780" sldId="852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7157341" sldId="85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157341" sldId="85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157341" sldId="85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3838015" sldId="8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838015" sldId="854"/>
            <ac:spMk id="7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838015" sldId="854"/>
            <ac:spMk id="8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42014258" sldId="8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42014258" sldId="85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42014258" sldId="85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80099317" sldId="8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0099317" sldId="85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0099317" sldId="85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79309164" sldId="8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79309164" sldId="85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58916258" sldId="85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58916258" sldId="85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58916258" sldId="85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47597280" sldId="8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47597280" sldId="86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47597280" sldId="86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53832305" sldId="86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53832305" sldId="86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53832305" sldId="861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39098132" sldId="86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39098132" sldId="86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39098132" sldId="86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81574510" sldId="86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81574510" sldId="86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81574510" sldId="86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27391654" sldId="8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27391654" sldId="86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62561995" sldId="86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62561995" sldId="865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17922217" sldId="86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17922217" sldId="86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6140256" sldId="86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6140256" sldId="869"/>
            <ac:spMk id="5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6140256" sldId="869"/>
            <ac:spMk id="5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21327540" sldId="89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21327540" sldId="891"/>
            <ac:spMk id="54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21327540" sldId="891"/>
            <ac:spMk id="54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90033764" sldId="89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90033764" sldId="89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90033764" sldId="89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75119877" sldId="89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75119877" sldId="898"/>
            <ac:spMk id="8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9082518" sldId="89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9082518" sldId="89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9082518" sldId="89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84213649" sldId="90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84213649" sldId="90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81176736" sldId="90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81176736" sldId="904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49725474" sldId="90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9725474" sldId="905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17256498" sldId="90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7256498" sldId="90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7256498" sldId="90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29566688" sldId="9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9566688" sldId="91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9566688" sldId="915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35464586" sldId="91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5464586" sldId="91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5464586" sldId="91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60358142" sldId="91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0358142" sldId="91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0358142" sldId="91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36554755" sldId="9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36554755" sldId="91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36554755" sldId="918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16491881" sldId="9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16491881" sldId="91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16491881" sldId="919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26812282" sldId="92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6812282" sldId="92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6812282" sldId="920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73840579" sldId="92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73840579" sldId="92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73840579" sldId="921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97489959" sldId="9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97489959" sldId="92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97489959" sldId="922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96511018" sldId="9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96511018" sldId="92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96511018" sldId="923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77094482" sldId="92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77094482" sldId="92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77094482" sldId="924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29071869" sldId="9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29071869" sldId="92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29071869" sldId="92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68330235" sldId="92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68330235" sldId="92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68330235" sldId="926"/>
            <ac:spMk id="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55238635" sldId="9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55238635" sldId="92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55238635" sldId="927"/>
            <ac:spMk id="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81689238" sldId="9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81689238" sldId="92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81689238" sldId="92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77397392" sldId="9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3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5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7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8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397392" sldId="943"/>
            <ac:spMk id="9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775985" sldId="9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775985" sldId="947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64005856" sldId="94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64005856" sldId="949"/>
            <ac:spMk id="1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08024540" sldId="95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8024540" sldId="95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8024540" sldId="95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8024540" sldId="95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8024540" sldId="951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8024540" sldId="951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69962227" sldId="95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69962227" sldId="953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0115664" sldId="97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0115664" sldId="976"/>
            <ac:spMk id="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98632345" sldId="97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8632345" sldId="977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48286867" sldId="97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48286867" sldId="978"/>
            <ac:spMk id="2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81824128" sldId="97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2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81824128" sldId="979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58060151" sldId="98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58060151" sldId="980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38740028" sldId="98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38740028" sldId="981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53828325" sldId="98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1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53828325" sldId="982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535218031" sldId="98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535218031" sldId="983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95088591" sldId="98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95088591" sldId="984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40159104" sldId="98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0159104" sldId="985"/>
            <ac:spMk id="1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97306758" sldId="98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7306758" sldId="98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7306758" sldId="98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7306758" sldId="988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7306758" sldId="988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7306758" sldId="988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35986629" sldId="98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5986629" sldId="989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65493611" sldId="99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1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2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5493611" sldId="993"/>
            <ac:spMk id="2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90263181" sldId="99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0263181" sldId="997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20850533" sldId="99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0850533" sldId="998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47149576" sldId="99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47149576" sldId="999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89292113" sldId="100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89292113" sldId="1001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89828859" sldId="100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9828859" sldId="100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9828859" sldId="100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9828859" sldId="1008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9828859" sldId="1008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42023512" sldId="100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1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1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42023512" sldId="1009"/>
            <ac:spMk id="2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69981657" sldId="101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3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5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7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8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69981657" sldId="1010"/>
            <ac:spMk id="9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77729352" sldId="101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77729352" sldId="1011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18957608" sldId="101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8957608" sldId="1012"/>
            <ac:spMk id="1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82258576" sldId="101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82258576" sldId="101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82258576" sldId="101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82258576" sldId="101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82258576" sldId="1013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30827513" sldId="101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827513" sldId="101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827513" sldId="1014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827513" sldId="101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827513" sldId="1014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827513" sldId="1014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69523353" sldId="10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69523353" sldId="1015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40492276" sldId="101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40492276" sldId="1016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34618251" sldId="101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34618251" sldId="1017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92770983" sldId="10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2770983" sldId="1018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82855059" sldId="10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1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82855059" sldId="1019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3070440" sldId="102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3070440" sldId="1020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00988444" sldId="102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00988444" sldId="1021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16196022" sldId="10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16196022" sldId="1022"/>
            <ac:spMk id="2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70012940" sldId="10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70012940" sldId="1023"/>
            <ac:spMk id="1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31313728" sldId="102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31313728" sldId="102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31313728" sldId="1024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31313728" sldId="102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31313728" sldId="1024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31313728" sldId="1024"/>
            <ac:spMk id="2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411014" sldId="10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11014" sldId="102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11014" sldId="102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11014" sldId="1025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11014" sldId="1025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11014" sldId="1025"/>
            <ac:spMk id="2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15861084" sldId="102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2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2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2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15861084" sldId="1026"/>
            <ac:spMk id="2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32775604" sldId="10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1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2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32775604" sldId="1027"/>
            <ac:spMk id="2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04144023" sldId="10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1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1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04144023" sldId="1029"/>
            <ac:spMk id="2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98610869" sldId="103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5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6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7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7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98610869" sldId="1030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76726568" sldId="103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5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6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6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6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6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76726568" sldId="1031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65713973" sldId="103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5713973" sldId="1032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499211869" sldId="10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99211869" sldId="1033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94695293" sldId="103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94695293" sldId="1034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3597883" sldId="103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97883" sldId="1035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97011841" sldId="10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2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2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3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7011841" sldId="1039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74353056" sldId="104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74353056" sldId="104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00808368" sldId="104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00808368" sldId="104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7528113" sldId="104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7528113" sldId="104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15003972" sldId="10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15003972" sldId="104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52834980" sldId="10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52834980" sldId="104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5817022" sldId="10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5817022" sldId="105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22650223" sldId="105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2650223" sldId="105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81960256" sldId="10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1960256" sldId="105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81960256" sldId="105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00915075" sldId="10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00915075" sldId="105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24152440" sldId="107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24152440" sldId="107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24152440" sldId="1071"/>
            <ac:spMk id="3" creationId="{00000000-0000-0000-0000-000000000000}"/>
          </ac:spMkLst>
        </pc:spChg>
        <pc:graphicFrameChg chg="mod">
          <ac:chgData name="Hamlet Markarian" userId="4926d2b407f31d77" providerId="LiveId" clId="{1A634700-36B3-4455-A058-5071D9319E52}" dt="2020-05-19T23:29:02.826" v="2632"/>
          <ac:graphicFrameMkLst>
            <pc:docMk/>
            <pc:sldMk cId="2624152440" sldId="1071"/>
            <ac:graphicFrameMk id="6" creationId="{00000000-0000-0000-0000-000000000000}"/>
          </ac:graphicFrameMkLst>
        </pc:graphicFrame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83053255" sldId="107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83053255" sldId="107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78786303" sldId="107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78786303" sldId="107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78786303" sldId="1073"/>
            <ac:spMk id="5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79978638" sldId="107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79978638" sldId="107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79978638" sldId="1074"/>
            <ac:spMk id="1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94198381" sldId="107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94198381" sldId="107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94198381" sldId="107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94198381" sldId="1075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94198381" sldId="1075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41655899" sldId="107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41655899" sldId="107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07413548" sldId="107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07413548" sldId="1077"/>
            <ac:spMk id="6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60986612" sldId="107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60986612" sldId="1078"/>
            <ac:spMk id="6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29221635" sldId="107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29221635" sldId="1079"/>
            <ac:spMk id="8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34450013" sldId="108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4450013" sldId="1080"/>
            <ac:spMk id="8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87180034" sldId="108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87180034" sldId="1084"/>
            <ac:spMk id="7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87180034" sldId="1084"/>
            <ac:spMk id="7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98812802" sldId="108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98812802" sldId="1085"/>
            <ac:spMk id="7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98812802" sldId="1085"/>
            <ac:spMk id="7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10987619" sldId="108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10987619" sldId="108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44529723" sldId="108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44529723" sldId="108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70980659" sldId="109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70980659" sldId="109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98747618" sldId="110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98747618" sldId="110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94743906" sldId="110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94743906" sldId="110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18058863" sldId="110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18058863" sldId="110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7131655" sldId="110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7131655" sldId="110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2747478" sldId="110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2747478" sldId="110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91846617" sldId="110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91846617" sldId="110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19993189" sldId="110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9993189" sldId="110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26817207" sldId="110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6817207" sldId="110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95451083" sldId="110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95451083" sldId="110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07408858" sldId="110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07408858" sldId="110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96855665" sldId="111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6855665" sldId="111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07634669" sldId="111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07634669" sldId="111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29566501" sldId="111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29566501" sldId="111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28929824" sldId="111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8929824" sldId="111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73547516" sldId="111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3547516" sldId="111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97802629" sldId="11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97802629" sldId="111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25708021" sldId="11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25708021" sldId="1118"/>
            <ac:spMk id="1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25708021" sldId="1118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22981180" sldId="11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22981180" sldId="112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75384574" sldId="11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75384574" sldId="112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75384574" sldId="1128"/>
            <ac:spMk id="11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03073115" sldId="11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03073115" sldId="112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42482686" sldId="113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2482686" sldId="113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2482686" sldId="1130"/>
            <ac:spMk id="11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13212162" sldId="113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3212162" sldId="1131"/>
            <ac:spMk id="6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30293721" sldId="11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30293721" sldId="1133"/>
            <ac:spMk id="6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9528849" sldId="113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528849" sldId="113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9528849" sldId="1134"/>
            <ac:spMk id="3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38620547" sldId="113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38620547" sldId="1135"/>
            <ac:spMk id="114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38620547" sldId="1135"/>
            <ac:spMk id="114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06775344" sldId="113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06775344" sldId="1136"/>
            <ac:spMk id="819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06775344" sldId="1136"/>
            <ac:spMk id="819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60453846" sldId="113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60453846" sldId="1137"/>
            <ac:spMk id="923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60453846" sldId="1137"/>
            <ac:spMk id="923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29579266" sldId="113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29579266" sldId="1138"/>
            <ac:spMk id="740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29579266" sldId="1138"/>
            <ac:spMk id="740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615972559" sldId="113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15972559" sldId="1139"/>
            <ac:spMk id="8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615972559" sldId="1139"/>
            <ac:spMk id="81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435988465" sldId="114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35988465" sldId="114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435988465" sldId="114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17470572" sldId="114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17470572" sldId="114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17470572" sldId="1141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73957250" sldId="114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73957250" sldId="114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73957250" sldId="114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41848518" sldId="11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41848518" sldId="114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41848518" sldId="114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57567183" sldId="114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57567183" sldId="114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57567183" sldId="114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66201296" sldId="114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66201296" sldId="114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66201296" sldId="1145"/>
            <ac:spMk id="3" creationId="{00000000-0000-0000-0000-000000000000}"/>
          </ac:spMkLst>
        </pc:spChg>
        <pc:graphicFrameChg chg="mod">
          <ac:chgData name="Hamlet Markarian" userId="4926d2b407f31d77" providerId="LiveId" clId="{1A634700-36B3-4455-A058-5071D9319E52}" dt="2020-05-19T23:29:02.826" v="2632"/>
          <ac:graphicFrameMkLst>
            <pc:docMk/>
            <pc:sldMk cId="1966201296" sldId="1145"/>
            <ac:graphicFrameMk id="6" creationId="{00000000-0000-0000-0000-000000000000}"/>
          </ac:graphicFrameMkLst>
        </pc:graphicFrame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32968560" sldId="114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32968560" sldId="114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32968560" sldId="114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41264572" sldId="11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41264572" sldId="114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41264572" sldId="1147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90970061" sldId="114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90970061" sldId="1148"/>
            <ac:spMk id="7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90970061" sldId="1148"/>
            <ac:spMk id="8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46772259" sldId="114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46772259" sldId="114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46772259" sldId="114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6565597" sldId="115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6565597" sldId="115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6565597" sldId="1150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08028790" sldId="117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028790" sldId="1172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77084116" sldId="117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77084116" sldId="117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901417138" sldId="117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01417138" sldId="117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901417138" sldId="1174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79855212" sldId="117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79855212" sldId="1176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67447176" sldId="117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67447176" sldId="117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31908826" sldId="117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31908826" sldId="117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31908826" sldId="1178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13903607" sldId="118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13903607" sldId="118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13903607" sldId="1180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39313530" sldId="118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9313530" sldId="118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9313530" sldId="1181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78061421" sldId="118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78061421" sldId="1183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02347917" sldId="12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02347917" sldId="1215"/>
            <ac:spMk id="8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52492716" sldId="121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52492716" sldId="1216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52492716" sldId="1216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83901775" sldId="12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83901775" sldId="1219"/>
            <ac:spMk id="8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83901775" sldId="1219"/>
            <ac:spMk id="8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98599937" sldId="12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8599937" sldId="122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23177873" sldId="12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23177873" sldId="122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01686273" sldId="12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01686273" sldId="122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05872661" sldId="12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05872661" sldId="1229"/>
            <ac:spMk id="1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35839382" sldId="12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35839382" sldId="1233"/>
            <ac:spMk id="8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0850266" sldId="123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850266" sldId="1234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850266" sldId="1234"/>
            <ac:spMk id="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54336975" sldId="123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54336975" sldId="1237"/>
            <ac:spMk id="8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54336975" sldId="1237"/>
            <ac:spMk id="8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323406256" sldId="124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323406256" sldId="1241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01365442" sldId="124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01365442" sldId="124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72031383" sldId="124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72031383" sldId="124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23590171" sldId="12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23590171" sldId="1247"/>
            <ac:spMk id="1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894490242" sldId="124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894490242" sldId="1249"/>
            <ac:spMk id="3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04227155" sldId="125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04227155" sldId="1250"/>
            <ac:spMk id="39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175975875" sldId="12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175975875" sldId="1252"/>
            <ac:spMk id="6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3322609" sldId="125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3322609" sldId="1253"/>
            <ac:spMk id="60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92160207" sldId="12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92160207" sldId="125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31104865" sldId="12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31104865" sldId="1255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007174377" sldId="12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007174377" sldId="1256"/>
            <ac:spMk id="3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62858088" sldId="12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62858088" sldId="1257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61865576" sldId="125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61865576" sldId="1259"/>
            <ac:spMk id="3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6270818" sldId="12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6270818" sldId="1260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54048259" sldId="126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54048259" sldId="126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98505339" sldId="12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98505339" sldId="1264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48790776" sldId="127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48790776" sldId="127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48790776" sldId="1272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04435873" sldId="127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04435873" sldId="1278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450353588" sldId="127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450353588" sldId="1279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599070991" sldId="128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99070991" sldId="128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599070991" sldId="1283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059985683" sldId="128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59985683" sldId="128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059985683" sldId="128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22687743" sldId="128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22687743" sldId="1285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22687743" sldId="1285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719673475" sldId="128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19673475" sldId="1286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719673475" sldId="1286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714209049" sldId="128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14209049" sldId="1287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714209049" sldId="1287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83584940" sldId="128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83584940" sldId="1288"/>
            <ac:spMk id="1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83584940" sldId="1288"/>
            <ac:spMk id="1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29240813" sldId="128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9240813" sldId="128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9240813" sldId="1289"/>
            <ac:spMk id="1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58999199" sldId="129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58999199" sldId="129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58999199" sldId="1290"/>
            <ac:spMk id="17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15797907" sldId="129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15797907" sldId="1296"/>
            <ac:spMk id="2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02319236" sldId="129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02319236" sldId="129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02319236" sldId="1299"/>
            <ac:spMk id="3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288867725" sldId="130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88867725" sldId="1303"/>
            <ac:spMk id="1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288867725" sldId="1303"/>
            <ac:spMk id="1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13774456" sldId="130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3774456" sldId="130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13774456" sldId="1304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76185214" sldId="130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76185214" sldId="1306"/>
            <ac:spMk id="2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76185214" sldId="1306"/>
            <ac:spMk id="2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262817030" sldId="130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2817030" sldId="1307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262817030" sldId="1307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61872870" sldId="131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61872870" sldId="1313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61872870" sldId="1313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15305140" sldId="131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5305140" sldId="1314"/>
            <ac:spMk id="2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15305140" sldId="1314"/>
            <ac:spMk id="2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53435920" sldId="131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53435920" sldId="131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53435920" sldId="131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470520466" sldId="131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70520466" sldId="131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470520466" sldId="131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830669425" sldId="131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0669425" sldId="131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830669425" sldId="131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616315983" sldId="131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6315983" sldId="131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616315983" sldId="1319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8740876" sldId="132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8740876" sldId="1320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8740876" sldId="1320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799870458" sldId="132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799870458" sldId="1321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75559641" sldId="132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75559641" sldId="1322"/>
            <ac:spMk id="2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18438887" sldId="132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18438887" sldId="1323"/>
            <ac:spMk id="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586120904" sldId="132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86120904" sldId="1324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586120904" sldId="1324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649956441" sldId="132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49956441" sldId="1325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649956441" sldId="1325"/>
            <ac:spMk id="3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922230248" sldId="132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22230248" sldId="1327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922230248" sldId="1327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901685576" sldId="132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01685576" sldId="1328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901685576" sldId="1328"/>
            <ac:spMk id="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5738465" sldId="132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5738465" sldId="132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5738465" sldId="1329"/>
            <ac:spMk id="5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51905945" sldId="133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51905945" sldId="1330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51905945" sldId="1330"/>
            <ac:spMk id="12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95601716" sldId="133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5601716" sldId="1331"/>
            <ac:spMk id="1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95601716" sldId="1331"/>
            <ac:spMk id="1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04041785" sldId="133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4041785" sldId="1332"/>
            <ac:spMk id="3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04041785" sldId="1332"/>
            <ac:spMk id="3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878306283" sldId="133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8306283" sldId="1333"/>
            <ac:spMk id="3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878306283" sldId="1333"/>
            <ac:spMk id="33" creationId="{00000000-0000-0000-0000-000000000000}"/>
          </ac:spMkLst>
        </pc:spChg>
      </pc:sldChg>
      <pc:sldChg chg="addSp delSp modSp mod modAnim">
        <pc:chgData name="Hamlet Markarian" userId="4926d2b407f31d77" providerId="LiveId" clId="{1A634700-36B3-4455-A058-5071D9319E52}" dt="2020-05-19T23:29:12.705" v="2633"/>
        <pc:sldMkLst>
          <pc:docMk/>
          <pc:sldMk cId="1488022321" sldId="1336"/>
        </pc:sldMkLst>
        <pc:spChg chg="mod ord">
          <ac:chgData name="Hamlet Markarian" userId="4926d2b407f31d77" providerId="LiveId" clId="{1A634700-36B3-4455-A058-5071D9319E52}" dt="2020-05-18T20:26:32.843" v="33" actId="167"/>
          <ac:spMkLst>
            <pc:docMk/>
            <pc:sldMk cId="1488022321" sldId="1336"/>
            <ac:spMk id="8" creationId="{A3D43B73-2B0A-4CDF-8104-3D3F930D4D40}"/>
          </ac:spMkLst>
        </pc:spChg>
        <pc:spChg chg="add mod">
          <ac:chgData name="Hamlet Markarian" userId="4926d2b407f31d77" providerId="LiveId" clId="{1A634700-36B3-4455-A058-5071D9319E52}" dt="2020-05-18T20:25:52.149" v="28" actId="20577"/>
          <ac:spMkLst>
            <pc:docMk/>
            <pc:sldMk cId="1488022321" sldId="1336"/>
            <ac:spMk id="11" creationId="{D2FA7A91-3D83-4C1A-A9EF-A08C25BF4D7D}"/>
          </ac:spMkLst>
        </pc:spChg>
        <pc:spChg chg="add mod ord">
          <ac:chgData name="Hamlet Markarian" userId="4926d2b407f31d77" providerId="LiveId" clId="{1A634700-36B3-4455-A058-5071D9319E52}" dt="2020-05-18T20:27:05.228" v="38" actId="207"/>
          <ac:spMkLst>
            <pc:docMk/>
            <pc:sldMk cId="1488022321" sldId="1336"/>
            <ac:spMk id="13" creationId="{CCFDABC3-D849-4AAD-B21E-F948F6CAD673}"/>
          </ac:spMkLst>
        </pc:spChg>
        <pc:spChg chg="mod">
          <ac:chgData name="Hamlet Markarian" userId="4926d2b407f31d77" providerId="LiveId" clId="{1A634700-36B3-4455-A058-5071D9319E52}" dt="2020-05-18T20:24:54.658" v="25" actId="1076"/>
          <ac:spMkLst>
            <pc:docMk/>
            <pc:sldMk cId="1488022321" sldId="1336"/>
            <ac:spMk id="14" creationId="{8C0A38DE-7E13-4312-9AFA-866AA71C4C95}"/>
          </ac:spMkLst>
        </pc:spChg>
        <pc:picChg chg="add del mod">
          <ac:chgData name="Hamlet Markarian" userId="4926d2b407f31d77" providerId="LiveId" clId="{1A634700-36B3-4455-A058-5071D9319E52}" dt="2020-05-18T20:24:25.570" v="19" actId="21"/>
          <ac:picMkLst>
            <pc:docMk/>
            <pc:sldMk cId="1488022321" sldId="1336"/>
            <ac:picMk id="2" creationId="{2D13EABB-B232-44D1-82E9-C3A8F469A617}"/>
          </ac:picMkLst>
        </pc:picChg>
        <pc:picChg chg="mod">
          <ac:chgData name="Hamlet Markarian" userId="4926d2b407f31d77" providerId="LiveId" clId="{1A634700-36B3-4455-A058-5071D9319E52}" dt="2020-05-18T20:26:13.180" v="29" actId="1076"/>
          <ac:picMkLst>
            <pc:docMk/>
            <pc:sldMk cId="1488022321" sldId="1336"/>
            <ac:picMk id="9" creationId="{C9545F2A-6B36-48F4-9F15-94670C727778}"/>
          </ac:picMkLst>
        </pc:picChg>
        <pc:picChg chg="del mod">
          <ac:chgData name="Hamlet Markarian" userId="4926d2b407f31d77" providerId="LiveId" clId="{1A634700-36B3-4455-A058-5071D9319E52}" dt="2020-05-18T20:24:27.002" v="20" actId="478"/>
          <ac:picMkLst>
            <pc:docMk/>
            <pc:sldMk cId="1488022321" sldId="1336"/>
            <ac:picMk id="10" creationId="{4D81A94D-9932-44C6-8B7D-EE36CA1DB8B4}"/>
          </ac:picMkLst>
        </pc:picChg>
        <pc:picChg chg="add mod">
          <ac:chgData name="Hamlet Markarian" userId="4926d2b407f31d77" providerId="LiveId" clId="{1A634700-36B3-4455-A058-5071D9319E52}" dt="2020-05-18T20:27:09.554" v="39" actId="207"/>
          <ac:picMkLst>
            <pc:docMk/>
            <pc:sldMk cId="1488022321" sldId="1336"/>
            <ac:picMk id="12" creationId="{80770548-3017-4073-8842-971A9AD35868}"/>
          </ac:picMkLst>
        </pc:pic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642746228" sldId="134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642746228" sldId="1347"/>
            <ac:spMk id="6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28745724" sldId="134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28745724" sldId="1348"/>
            <ac:spMk id="6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224248913" sldId="134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4248913" sldId="1349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224248913" sldId="1349"/>
            <ac:spMk id="8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3186525" sldId="135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3186525" sldId="1351"/>
            <ac:spMk id="3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216381460" sldId="135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216381460" sldId="1352"/>
            <ac:spMk id="3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840817922" sldId="135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0817922" sldId="135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840817922" sldId="1354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184823888" sldId="1355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84823888" sldId="1355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184823888" sldId="1355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21399217" sldId="1356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21399217" sldId="1356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21399217" sldId="1356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7960484" sldId="1357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960484" sldId="1357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7960484" sldId="1357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1397661756" sldId="1358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97661756" sldId="1358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1397661756" sldId="1358"/>
            <ac:spMk id="3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339868965" sldId="1359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1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1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1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5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6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7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7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339868965" sldId="1359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937400270" sldId="1360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3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5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5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5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5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61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6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6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6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937400270" sldId="1360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4012371606" sldId="1361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7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38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4012371606" sldId="1361"/>
            <ac:spMk id="104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525218474" sldId="1362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5218474" sldId="1362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5218474" sldId="1362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5218474" sldId="1362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5218474" sldId="1362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525218474" sldId="1362"/>
            <ac:spMk id="2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2108277265" sldId="1363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277265" sldId="1363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277265" sldId="1363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277265" sldId="1363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277265" sldId="1363"/>
            <ac:spMk id="16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2108277265" sldId="1363"/>
            <ac:spMk id="26" creationId="{00000000-0000-0000-0000-000000000000}"/>
          </ac:spMkLst>
        </pc:spChg>
      </pc:sldChg>
      <pc:sldChg chg="modSp">
        <pc:chgData name="Hamlet Markarian" userId="4926d2b407f31d77" providerId="LiveId" clId="{1A634700-36B3-4455-A058-5071D9319E52}" dt="2020-05-19T23:29:02.826" v="2632"/>
        <pc:sldMkLst>
          <pc:docMk/>
          <pc:sldMk cId="3045595330" sldId="1364"/>
        </pc:sldMkLst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2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10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19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23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24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25" creationId="{00000000-0000-0000-0000-000000000000}"/>
          </ac:spMkLst>
        </pc:spChg>
        <pc:spChg chg="mod">
          <ac:chgData name="Hamlet Markarian" userId="4926d2b407f31d77" providerId="LiveId" clId="{1A634700-36B3-4455-A058-5071D9319E52}" dt="2020-05-19T23:29:02.826" v="2632"/>
          <ac:spMkLst>
            <pc:docMk/>
            <pc:sldMk cId="3045595330" sldId="1364"/>
            <ac:spMk id="26" creationId="{00000000-0000-0000-0000-000000000000}"/>
          </ac:spMkLst>
        </pc:spChg>
      </pc:sldChg>
      <pc:sldChg chg="addSp delSp modSp mod modAnim">
        <pc:chgData name="Hamlet Markarian" userId="4926d2b407f31d77" providerId="LiveId" clId="{1A634700-36B3-4455-A058-5071D9319E52}" dt="2020-05-19T23:29:19.183" v="2634"/>
        <pc:sldMkLst>
          <pc:docMk/>
          <pc:sldMk cId="50890922" sldId="1437"/>
        </pc:sldMkLst>
        <pc:spChg chg="mod">
          <ac:chgData name="Hamlet Markarian" userId="4926d2b407f31d77" providerId="LiveId" clId="{1A634700-36B3-4455-A058-5071D9319E52}" dt="2020-05-18T21:25:13.689" v="380" actId="207"/>
          <ac:spMkLst>
            <pc:docMk/>
            <pc:sldMk cId="50890922" sldId="1437"/>
            <ac:spMk id="2" creationId="{04255A48-2E46-447F-98DA-0E287025F3FD}"/>
          </ac:spMkLst>
        </pc:spChg>
        <pc:spChg chg="add del mod">
          <ac:chgData name="Hamlet Markarian" userId="4926d2b407f31d77" providerId="LiveId" clId="{1A634700-36B3-4455-A058-5071D9319E52}" dt="2020-05-18T21:08:12.368" v="182" actId="478"/>
          <ac:spMkLst>
            <pc:docMk/>
            <pc:sldMk cId="50890922" sldId="1437"/>
            <ac:spMk id="4" creationId="{6B40A84D-2EE1-4716-A055-5014B56E1CF2}"/>
          </ac:spMkLst>
        </pc:spChg>
        <pc:spChg chg="add del mod ord">
          <ac:chgData name="Hamlet Markarian" userId="4926d2b407f31d77" providerId="LiveId" clId="{1A634700-36B3-4455-A058-5071D9319E52}" dt="2020-05-19T21:05:40.332" v="1965" actId="478"/>
          <ac:spMkLst>
            <pc:docMk/>
            <pc:sldMk cId="50890922" sldId="1437"/>
            <ac:spMk id="6" creationId="{BE77A14E-FBC0-4CC7-A4C6-E3942CF45EED}"/>
          </ac:spMkLst>
        </pc:spChg>
        <pc:spChg chg="del">
          <ac:chgData name="Hamlet Markarian" userId="4926d2b407f31d77" providerId="LiveId" clId="{1A634700-36B3-4455-A058-5071D9319E52}" dt="2020-05-18T20:27:54.035" v="42" actId="478"/>
          <ac:spMkLst>
            <pc:docMk/>
            <pc:sldMk cId="50890922" sldId="1437"/>
            <ac:spMk id="11" creationId="{6343BB1C-4EB0-43FC-B3C9-557E96B788BD}"/>
          </ac:spMkLst>
        </pc:spChg>
        <pc:spChg chg="del">
          <ac:chgData name="Hamlet Markarian" userId="4926d2b407f31d77" providerId="LiveId" clId="{1A634700-36B3-4455-A058-5071D9319E52}" dt="2020-05-18T20:27:54.035" v="42" actId="478"/>
          <ac:spMkLst>
            <pc:docMk/>
            <pc:sldMk cId="50890922" sldId="1437"/>
            <ac:spMk id="12" creationId="{812B5A58-4D9D-455B-A237-30FD38DA9D08}"/>
          </ac:spMkLst>
        </pc:spChg>
        <pc:spChg chg="del">
          <ac:chgData name="Hamlet Markarian" userId="4926d2b407f31d77" providerId="LiveId" clId="{1A634700-36B3-4455-A058-5071D9319E52}" dt="2020-05-18T20:27:55.874" v="43" actId="478"/>
          <ac:spMkLst>
            <pc:docMk/>
            <pc:sldMk cId="50890922" sldId="1437"/>
            <ac:spMk id="13" creationId="{45E55A27-B275-4572-8F9E-D77B5EC43F08}"/>
          </ac:spMkLst>
        </pc:spChg>
        <pc:spChg chg="del">
          <ac:chgData name="Hamlet Markarian" userId="4926d2b407f31d77" providerId="LiveId" clId="{1A634700-36B3-4455-A058-5071D9319E52}" dt="2020-05-18T20:27:54.035" v="42" actId="478"/>
          <ac:spMkLst>
            <pc:docMk/>
            <pc:sldMk cId="50890922" sldId="1437"/>
            <ac:spMk id="15" creationId="{D77026EF-191A-4313-9703-72FC75F1C006}"/>
          </ac:spMkLst>
        </pc:spChg>
        <pc:spChg chg="mod">
          <ac:chgData name="Hamlet Markarian" userId="4926d2b407f31d77" providerId="LiveId" clId="{1A634700-36B3-4455-A058-5071D9319E52}" dt="2020-05-18T20:36:07.488" v="151" actId="207"/>
          <ac:spMkLst>
            <pc:docMk/>
            <pc:sldMk cId="50890922" sldId="1437"/>
            <ac:spMk id="16" creationId="{51A55428-D23F-4777-96FE-D91E0B26310D}"/>
          </ac:spMkLst>
        </pc:spChg>
        <pc:spChg chg="mod ord">
          <ac:chgData name="Hamlet Markarian" userId="4926d2b407f31d77" providerId="LiveId" clId="{1A634700-36B3-4455-A058-5071D9319E52}" dt="2020-05-19T21:16:54.039" v="1984" actId="167"/>
          <ac:spMkLst>
            <pc:docMk/>
            <pc:sldMk cId="50890922" sldId="1437"/>
            <ac:spMk id="19" creationId="{42101231-1855-46EE-A3D9-B84E75ACB56A}"/>
          </ac:spMkLst>
        </pc:spChg>
        <pc:spChg chg="del">
          <ac:chgData name="Hamlet Markarian" userId="4926d2b407f31d77" providerId="LiveId" clId="{1A634700-36B3-4455-A058-5071D9319E52}" dt="2020-05-18T20:27:54.035" v="42" actId="478"/>
          <ac:spMkLst>
            <pc:docMk/>
            <pc:sldMk cId="50890922" sldId="1437"/>
            <ac:spMk id="20" creationId="{01E08E54-8433-48E9-B5E5-A623D973A671}"/>
          </ac:spMkLst>
        </pc:spChg>
        <pc:spChg chg="del mod">
          <ac:chgData name="Hamlet Markarian" userId="4926d2b407f31d77" providerId="LiveId" clId="{1A634700-36B3-4455-A058-5071D9319E52}" dt="2020-05-18T20:35:02.329" v="141" actId="478"/>
          <ac:spMkLst>
            <pc:docMk/>
            <pc:sldMk cId="50890922" sldId="1437"/>
            <ac:spMk id="21" creationId="{86FE23C9-8284-40E2-936B-7189587046D3}"/>
          </ac:spMkLst>
        </pc:spChg>
        <pc:spChg chg="add mod ord">
          <ac:chgData name="Hamlet Markarian" userId="4926d2b407f31d77" providerId="LiveId" clId="{1A634700-36B3-4455-A058-5071D9319E52}" dt="2020-05-19T21:38:31.071" v="2029" actId="14100"/>
          <ac:spMkLst>
            <pc:docMk/>
            <pc:sldMk cId="50890922" sldId="1437"/>
            <ac:spMk id="22" creationId="{1FE29054-FC6D-4816-9EDB-F13B68831210}"/>
          </ac:spMkLst>
        </pc:spChg>
        <pc:spChg chg="del mod topLvl">
          <ac:chgData name="Hamlet Markarian" userId="4926d2b407f31d77" providerId="LiveId" clId="{1A634700-36B3-4455-A058-5071D9319E52}" dt="2020-05-18T21:11:53.880" v="252" actId="478"/>
          <ac:spMkLst>
            <pc:docMk/>
            <pc:sldMk cId="50890922" sldId="1437"/>
            <ac:spMk id="23" creationId="{8D04AB9D-2C39-40A3-B47A-5A1503F4BE9A}"/>
          </ac:spMkLst>
        </pc:spChg>
        <pc:spChg chg="mod topLvl">
          <ac:chgData name="Hamlet Markarian" userId="4926d2b407f31d77" providerId="LiveId" clId="{1A634700-36B3-4455-A058-5071D9319E52}" dt="2020-05-19T21:17:09.252" v="1986" actId="207"/>
          <ac:spMkLst>
            <pc:docMk/>
            <pc:sldMk cId="50890922" sldId="1437"/>
            <ac:spMk id="24" creationId="{8BA42257-548D-49A6-B75D-A04DF37F5654}"/>
          </ac:spMkLst>
        </pc:spChg>
        <pc:spChg chg="del mod topLvl">
          <ac:chgData name="Hamlet Markarian" userId="4926d2b407f31d77" providerId="LiveId" clId="{1A634700-36B3-4455-A058-5071D9319E52}" dt="2020-05-18T20:30:13.498" v="65" actId="478"/>
          <ac:spMkLst>
            <pc:docMk/>
            <pc:sldMk cId="50890922" sldId="1437"/>
            <ac:spMk id="25" creationId="{A295E4B9-E46A-40ED-B0A4-5E6C22BFFB64}"/>
          </ac:spMkLst>
        </pc:spChg>
        <pc:spChg chg="add mod topLvl">
          <ac:chgData name="Hamlet Markarian" userId="4926d2b407f31d77" providerId="LiveId" clId="{1A634700-36B3-4455-A058-5071D9319E52}" dt="2020-05-19T21:17:14.908" v="1987" actId="207"/>
          <ac:spMkLst>
            <pc:docMk/>
            <pc:sldMk cId="50890922" sldId="1437"/>
            <ac:spMk id="26" creationId="{D2238873-2E0D-4F14-9115-C2F57CFD9522}"/>
          </ac:spMkLst>
        </pc:spChg>
        <pc:spChg chg="add mod topLvl">
          <ac:chgData name="Hamlet Markarian" userId="4926d2b407f31d77" providerId="LiveId" clId="{1A634700-36B3-4455-A058-5071D9319E52}" dt="2020-05-19T21:17:14.908" v="1987" actId="207"/>
          <ac:spMkLst>
            <pc:docMk/>
            <pc:sldMk cId="50890922" sldId="1437"/>
            <ac:spMk id="27" creationId="{6481EFDA-28B7-4305-8680-E4E722DE8EEB}"/>
          </ac:spMkLst>
        </pc:spChg>
        <pc:spChg chg="add mod topLvl">
          <ac:chgData name="Hamlet Markarian" userId="4926d2b407f31d77" providerId="LiveId" clId="{1A634700-36B3-4455-A058-5071D9319E52}" dt="2020-05-19T21:17:09.252" v="1986" actId="207"/>
          <ac:spMkLst>
            <pc:docMk/>
            <pc:sldMk cId="50890922" sldId="1437"/>
            <ac:spMk id="28" creationId="{50A81427-A647-4BF4-B062-5CD4448A67C6}"/>
          </ac:spMkLst>
        </pc:spChg>
        <pc:spChg chg="add mod topLvl">
          <ac:chgData name="Hamlet Markarian" userId="4926d2b407f31d77" providerId="LiveId" clId="{1A634700-36B3-4455-A058-5071D9319E52}" dt="2020-05-19T21:17:14.908" v="1987" actId="207"/>
          <ac:spMkLst>
            <pc:docMk/>
            <pc:sldMk cId="50890922" sldId="1437"/>
            <ac:spMk id="29" creationId="{F6173408-3E42-41AE-885E-ECB4F7CEBA36}"/>
          </ac:spMkLst>
        </pc:spChg>
        <pc:spChg chg="add mod topLvl">
          <ac:chgData name="Hamlet Markarian" userId="4926d2b407f31d77" providerId="LiveId" clId="{1A634700-36B3-4455-A058-5071D9319E52}" dt="2020-05-19T21:17:09.252" v="1986" actId="207"/>
          <ac:spMkLst>
            <pc:docMk/>
            <pc:sldMk cId="50890922" sldId="1437"/>
            <ac:spMk id="31" creationId="{E6F7B3ED-9ADD-4466-9BFF-369F28D00F2E}"/>
          </ac:spMkLst>
        </pc:spChg>
        <pc:spChg chg="add mod">
          <ac:chgData name="Hamlet Markarian" userId="4926d2b407f31d77" providerId="LiveId" clId="{1A634700-36B3-4455-A058-5071D9319E52}" dt="2020-05-19T21:41:24.177" v="2071" actId="1036"/>
          <ac:spMkLst>
            <pc:docMk/>
            <pc:sldMk cId="50890922" sldId="1437"/>
            <ac:spMk id="32" creationId="{FC1CB5A7-83DF-4009-9286-12948937EADC}"/>
          </ac:spMkLst>
        </pc:spChg>
        <pc:spChg chg="add mod">
          <ac:chgData name="Hamlet Markarian" userId="4926d2b407f31d77" providerId="LiveId" clId="{1A634700-36B3-4455-A058-5071D9319E52}" dt="2020-05-19T21:41:24.177" v="2071" actId="1036"/>
          <ac:spMkLst>
            <pc:docMk/>
            <pc:sldMk cId="50890922" sldId="1437"/>
            <ac:spMk id="33" creationId="{77F1788B-4896-455E-95E2-26098FAD32C1}"/>
          </ac:spMkLst>
        </pc:spChg>
        <pc:spChg chg="add mod">
          <ac:chgData name="Hamlet Markarian" userId="4926d2b407f31d77" providerId="LiveId" clId="{1A634700-36B3-4455-A058-5071D9319E52}" dt="2020-05-19T21:41:24.177" v="2071" actId="1036"/>
          <ac:spMkLst>
            <pc:docMk/>
            <pc:sldMk cId="50890922" sldId="1437"/>
            <ac:spMk id="34" creationId="{33B43269-653E-49EF-B9C0-F546D1EF0415}"/>
          </ac:spMkLst>
        </pc:spChg>
        <pc:spChg chg="add mod">
          <ac:chgData name="Hamlet Markarian" userId="4926d2b407f31d77" providerId="LiveId" clId="{1A634700-36B3-4455-A058-5071D9319E52}" dt="2020-05-19T21:39:52.954" v="2049" actId="1035"/>
          <ac:spMkLst>
            <pc:docMk/>
            <pc:sldMk cId="50890922" sldId="1437"/>
            <ac:spMk id="36" creationId="{82DCCC3B-1423-47EB-8BDB-C9566EB4324A}"/>
          </ac:spMkLst>
        </pc:spChg>
        <pc:spChg chg="add mod">
          <ac:chgData name="Hamlet Markarian" userId="4926d2b407f31d77" providerId="LiveId" clId="{1A634700-36B3-4455-A058-5071D9319E52}" dt="2020-05-18T20:36:18.946" v="154" actId="571"/>
          <ac:spMkLst>
            <pc:docMk/>
            <pc:sldMk cId="50890922" sldId="1437"/>
            <ac:spMk id="37" creationId="{E6B68F9A-B025-4DC9-B9A2-2F49D9F8E258}"/>
          </ac:spMkLst>
        </pc:spChg>
        <pc:spChg chg="add mod">
          <ac:chgData name="Hamlet Markarian" userId="4926d2b407f31d77" providerId="LiveId" clId="{1A634700-36B3-4455-A058-5071D9319E52}" dt="2020-05-18T20:36:18.946" v="154" actId="571"/>
          <ac:spMkLst>
            <pc:docMk/>
            <pc:sldMk cId="50890922" sldId="1437"/>
            <ac:spMk id="38" creationId="{D443000D-2A77-4E51-BDE4-619A0D4932FB}"/>
          </ac:spMkLst>
        </pc:spChg>
        <pc:spChg chg="add mod">
          <ac:chgData name="Hamlet Markarian" userId="4926d2b407f31d77" providerId="LiveId" clId="{1A634700-36B3-4455-A058-5071D9319E52}" dt="2020-05-19T21:40:09.705" v="2058" actId="1037"/>
          <ac:spMkLst>
            <pc:docMk/>
            <pc:sldMk cId="50890922" sldId="1437"/>
            <ac:spMk id="39" creationId="{7B871456-CA09-4B6E-AAFA-A51D1DE4DB71}"/>
          </ac:spMkLst>
        </pc:spChg>
        <pc:spChg chg="add mod">
          <ac:chgData name="Hamlet Markarian" userId="4926d2b407f31d77" providerId="LiveId" clId="{1A634700-36B3-4455-A058-5071D9319E52}" dt="2020-05-19T21:39:52.954" v="2049" actId="1035"/>
          <ac:spMkLst>
            <pc:docMk/>
            <pc:sldMk cId="50890922" sldId="1437"/>
            <ac:spMk id="40" creationId="{9D1A42E9-4ACD-4310-80F0-2A92D52E097D}"/>
          </ac:spMkLst>
        </pc:spChg>
        <pc:spChg chg="add del mod">
          <ac:chgData name="Hamlet Markarian" userId="4926d2b407f31d77" providerId="LiveId" clId="{1A634700-36B3-4455-A058-5071D9319E52}" dt="2020-05-18T21:21:31.143" v="353" actId="478"/>
          <ac:spMkLst>
            <pc:docMk/>
            <pc:sldMk cId="50890922" sldId="1437"/>
            <ac:spMk id="41" creationId="{D740DC02-D8D2-421D-8C7C-3203A0D3E8B0}"/>
          </ac:spMkLst>
        </pc:spChg>
        <pc:spChg chg="add del mod">
          <ac:chgData name="Hamlet Markarian" userId="4926d2b407f31d77" providerId="LiveId" clId="{1A634700-36B3-4455-A058-5071D9319E52}" dt="2020-05-18T21:21:31.143" v="353" actId="478"/>
          <ac:spMkLst>
            <pc:docMk/>
            <pc:sldMk cId="50890922" sldId="1437"/>
            <ac:spMk id="42" creationId="{DE59ECD7-1104-4F90-BFE9-4FBD1CF444CA}"/>
          </ac:spMkLst>
        </pc:spChg>
        <pc:spChg chg="add del mod">
          <ac:chgData name="Hamlet Markarian" userId="4926d2b407f31d77" providerId="LiveId" clId="{1A634700-36B3-4455-A058-5071D9319E52}" dt="2020-05-18T21:21:31.143" v="353" actId="478"/>
          <ac:spMkLst>
            <pc:docMk/>
            <pc:sldMk cId="50890922" sldId="1437"/>
            <ac:spMk id="43" creationId="{A38F08FE-9F62-4FAF-960C-35658CC8D4F5}"/>
          </ac:spMkLst>
        </pc:spChg>
        <pc:spChg chg="add del mod">
          <ac:chgData name="Hamlet Markarian" userId="4926d2b407f31d77" providerId="LiveId" clId="{1A634700-36B3-4455-A058-5071D9319E52}" dt="2020-05-18T21:21:31.143" v="353" actId="478"/>
          <ac:spMkLst>
            <pc:docMk/>
            <pc:sldMk cId="50890922" sldId="1437"/>
            <ac:spMk id="44" creationId="{70D5C220-8488-4098-A50E-9AD8338506F5}"/>
          </ac:spMkLst>
        </pc:spChg>
        <pc:spChg chg="add del mod ord">
          <ac:chgData name="Hamlet Markarian" userId="4926d2b407f31d77" providerId="LiveId" clId="{1A634700-36B3-4455-A058-5071D9319E52}" dt="2020-05-19T21:05:41.138" v="1966" actId="478"/>
          <ac:spMkLst>
            <pc:docMk/>
            <pc:sldMk cId="50890922" sldId="1437"/>
            <ac:spMk id="46" creationId="{02FAA038-2E44-4B0A-94BD-FBCF885A987E}"/>
          </ac:spMkLst>
        </pc:spChg>
        <pc:spChg chg="add del mod ord">
          <ac:chgData name="Hamlet Markarian" userId="4926d2b407f31d77" providerId="LiveId" clId="{1A634700-36B3-4455-A058-5071D9319E52}" dt="2020-05-19T21:05:41.787" v="1967" actId="478"/>
          <ac:spMkLst>
            <pc:docMk/>
            <pc:sldMk cId="50890922" sldId="1437"/>
            <ac:spMk id="47" creationId="{6985CFE2-C3E6-4F39-BEDF-E89CE66FC2C7}"/>
          </ac:spMkLst>
        </pc:spChg>
        <pc:spChg chg="add mod">
          <ac:chgData name="Hamlet Markarian" userId="4926d2b407f31d77" providerId="LiveId" clId="{1A634700-36B3-4455-A058-5071D9319E52}" dt="2020-05-19T21:39:58.329" v="2052" actId="1035"/>
          <ac:spMkLst>
            <pc:docMk/>
            <pc:sldMk cId="50890922" sldId="1437"/>
            <ac:spMk id="48" creationId="{79A1E62C-EF7C-4ECF-AD2C-916799C3BCC4}"/>
          </ac:spMkLst>
        </pc:spChg>
        <pc:spChg chg="add del mod">
          <ac:chgData name="Hamlet Markarian" userId="4926d2b407f31d77" providerId="LiveId" clId="{1A634700-36B3-4455-A058-5071D9319E52}" dt="2020-05-18T21:16:55.072" v="314" actId="478"/>
          <ac:spMkLst>
            <pc:docMk/>
            <pc:sldMk cId="50890922" sldId="1437"/>
            <ac:spMk id="49" creationId="{2880E026-3DC3-48BC-BED7-DE90E8C81A18}"/>
          </ac:spMkLst>
        </pc:spChg>
        <pc:spChg chg="add del mod">
          <ac:chgData name="Hamlet Markarian" userId="4926d2b407f31d77" providerId="LiveId" clId="{1A634700-36B3-4455-A058-5071D9319E52}" dt="2020-05-18T21:16:56.920" v="315" actId="478"/>
          <ac:spMkLst>
            <pc:docMk/>
            <pc:sldMk cId="50890922" sldId="1437"/>
            <ac:spMk id="50" creationId="{C76FE18F-0CD0-4EC9-8FBB-6535DAF4FCF0}"/>
          </ac:spMkLst>
        </pc:spChg>
        <pc:spChg chg="add del mod">
          <ac:chgData name="Hamlet Markarian" userId="4926d2b407f31d77" providerId="LiveId" clId="{1A634700-36B3-4455-A058-5071D9319E52}" dt="2020-05-18T21:16:55.072" v="314" actId="478"/>
          <ac:spMkLst>
            <pc:docMk/>
            <pc:sldMk cId="50890922" sldId="1437"/>
            <ac:spMk id="51" creationId="{49957316-84DC-4874-87BE-060FD6F2E28A}"/>
          </ac:spMkLst>
        </pc:spChg>
        <pc:spChg chg="add mod">
          <ac:chgData name="Hamlet Markarian" userId="4926d2b407f31d77" providerId="LiveId" clId="{1A634700-36B3-4455-A058-5071D9319E52}" dt="2020-05-19T21:40:09.705" v="2058" actId="1037"/>
          <ac:spMkLst>
            <pc:docMk/>
            <pc:sldMk cId="50890922" sldId="1437"/>
            <ac:spMk id="52" creationId="{B58B67B6-24A9-4979-96FA-469150B1A91E}"/>
          </ac:spMkLst>
        </pc:spChg>
        <pc:spChg chg="add mod">
          <ac:chgData name="Hamlet Markarian" userId="4926d2b407f31d77" providerId="LiveId" clId="{1A634700-36B3-4455-A058-5071D9319E52}" dt="2020-05-19T21:39:58.329" v="2052" actId="1035"/>
          <ac:spMkLst>
            <pc:docMk/>
            <pc:sldMk cId="50890922" sldId="1437"/>
            <ac:spMk id="53" creationId="{3F3D2FDD-2B8F-40C0-A7FF-65B1F6392D8B}"/>
          </ac:spMkLst>
        </pc:spChg>
        <pc:spChg chg="add del mod">
          <ac:chgData name="Hamlet Markarian" userId="4926d2b407f31d77" providerId="LiveId" clId="{1A634700-36B3-4455-A058-5071D9319E52}" dt="2020-05-18T21:24:27.128" v="372" actId="478"/>
          <ac:spMkLst>
            <pc:docMk/>
            <pc:sldMk cId="50890922" sldId="1437"/>
            <ac:spMk id="54" creationId="{AD666D3F-5787-4468-AA55-A6847CF727B6}"/>
          </ac:spMkLst>
        </pc:spChg>
        <pc:grpChg chg="add del mod">
          <ac:chgData name="Hamlet Markarian" userId="4926d2b407f31d77" providerId="LiveId" clId="{1A634700-36B3-4455-A058-5071D9319E52}" dt="2020-05-18T21:11:50.639" v="250" actId="165"/>
          <ac:grpSpMkLst>
            <pc:docMk/>
            <pc:sldMk cId="50890922" sldId="1437"/>
            <ac:grpSpMk id="3" creationId="{1933084B-3B67-4669-9B72-A252BF54AD23}"/>
          </ac:grpSpMkLst>
        </pc:grpChg>
        <pc:grpChg chg="add del mod">
          <ac:chgData name="Hamlet Markarian" userId="4926d2b407f31d77" providerId="LiveId" clId="{1A634700-36B3-4455-A058-5071D9319E52}" dt="2020-05-18T21:15:21.159" v="290" actId="165"/>
          <ac:grpSpMkLst>
            <pc:docMk/>
            <pc:sldMk cId="50890922" sldId="1437"/>
            <ac:grpSpMk id="7" creationId="{8DBD1656-7487-4325-8EBC-DAEDC52A2F71}"/>
          </ac:grpSpMkLst>
        </pc:grpChg>
        <pc:grpChg chg="add del mod">
          <ac:chgData name="Hamlet Markarian" userId="4926d2b407f31d77" providerId="LiveId" clId="{1A634700-36B3-4455-A058-5071D9319E52}" dt="2020-05-18T21:23:16.686" v="363" actId="165"/>
          <ac:grpSpMkLst>
            <pc:docMk/>
            <pc:sldMk cId="50890922" sldId="1437"/>
            <ac:grpSpMk id="9" creationId="{475B1041-D250-485A-B4AD-0B71B5EA1291}"/>
          </ac:grpSpMkLst>
        </pc:grpChg>
        <pc:grpChg chg="add del mod">
          <ac:chgData name="Hamlet Markarian" userId="4926d2b407f31d77" providerId="LiveId" clId="{1A634700-36B3-4455-A058-5071D9319E52}" dt="2020-05-18T21:23:16.686" v="363" actId="165"/>
          <ac:grpSpMkLst>
            <pc:docMk/>
            <pc:sldMk cId="50890922" sldId="1437"/>
            <ac:grpSpMk id="10" creationId="{AD9EB4AE-9C95-493B-BE2C-04B0BDA04999}"/>
          </ac:grpSpMkLst>
        </pc:grpChg>
        <pc:grpChg chg="add del mod">
          <ac:chgData name="Hamlet Markarian" userId="4926d2b407f31d77" providerId="LiveId" clId="{1A634700-36B3-4455-A058-5071D9319E52}" dt="2020-05-18T21:23:16.686" v="363" actId="165"/>
          <ac:grpSpMkLst>
            <pc:docMk/>
            <pc:sldMk cId="50890922" sldId="1437"/>
            <ac:grpSpMk id="17" creationId="{F6322352-1C60-4062-B62B-C6967F8A6390}"/>
          </ac:grpSpMkLst>
        </pc:grpChg>
        <pc:grpChg chg="add mod">
          <ac:chgData name="Hamlet Markarian" userId="4926d2b407f31d77" providerId="LiveId" clId="{1A634700-36B3-4455-A058-5071D9319E52}" dt="2020-05-19T21:38:27.002" v="2028" actId="1076"/>
          <ac:grpSpMkLst>
            <pc:docMk/>
            <pc:sldMk cId="50890922" sldId="1437"/>
            <ac:grpSpMk id="18" creationId="{AFE1650E-44DD-4FF8-90D9-9974863711B6}"/>
          </ac:grpSpMkLst>
        </pc:grpChg>
        <pc:grpChg chg="del mod">
          <ac:chgData name="Hamlet Markarian" userId="4926d2b407f31d77" providerId="LiveId" clId="{1A634700-36B3-4455-A058-5071D9319E52}" dt="2020-05-18T20:29:16.794" v="54" actId="165"/>
          <ac:grpSpMkLst>
            <pc:docMk/>
            <pc:sldMk cId="50890922" sldId="1437"/>
            <ac:grpSpMk id="22" creationId="{D6665F23-9A35-48A1-BE65-EA31F6291691}"/>
          </ac:grpSpMkLst>
        </pc:grpChg>
        <pc:grpChg chg="del">
          <ac:chgData name="Hamlet Markarian" userId="4926d2b407f31d77" providerId="LiveId" clId="{1A634700-36B3-4455-A058-5071D9319E52}" dt="2020-05-18T20:28:56.410" v="48" actId="478"/>
          <ac:grpSpMkLst>
            <pc:docMk/>
            <pc:sldMk cId="50890922" sldId="1437"/>
            <ac:grpSpMk id="32" creationId="{10149304-7869-416E-8B56-8465E6774193}"/>
          </ac:grpSpMkLst>
        </pc:grpChg>
        <pc:graphicFrameChg chg="del">
          <ac:chgData name="Hamlet Markarian" userId="4926d2b407f31d77" providerId="LiveId" clId="{1A634700-36B3-4455-A058-5071D9319E52}" dt="2020-05-18T20:27:51.112" v="41" actId="478"/>
          <ac:graphicFrameMkLst>
            <pc:docMk/>
            <pc:sldMk cId="50890922" sldId="1437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1A634700-36B3-4455-A058-5071D9319E52}" dt="2020-05-18T20:27:51.112" v="41" actId="478"/>
          <ac:graphicFrameMkLst>
            <pc:docMk/>
            <pc:sldMk cId="50890922" sldId="1437"/>
            <ac:graphicFrameMk id="14" creationId="{004096B8-AC4F-41E1-8A72-12C284464374}"/>
          </ac:graphicFrameMkLst>
        </pc:graphicFrameChg>
        <pc:picChg chg="add del mod">
          <ac:chgData name="Hamlet Markarian" userId="4926d2b407f31d77" providerId="LiveId" clId="{1A634700-36B3-4455-A058-5071D9319E52}" dt="2020-05-18T21:08:49.400" v="187" actId="478"/>
          <ac:picMkLst>
            <pc:docMk/>
            <pc:sldMk cId="50890922" sldId="1437"/>
            <ac:picMk id="5" creationId="{257D8954-6E82-4729-AE0D-7377B4FA9EE7}"/>
          </ac:picMkLst>
        </pc:picChg>
        <pc:picChg chg="mod">
          <ac:chgData name="Hamlet Markarian" userId="4926d2b407f31d77" providerId="LiveId" clId="{1A634700-36B3-4455-A058-5071D9319E52}" dt="2020-05-18T21:25:17.295" v="381" actId="207"/>
          <ac:picMkLst>
            <pc:docMk/>
            <pc:sldMk cId="50890922" sldId="1437"/>
            <ac:picMk id="30" creationId="{34D0E67C-D226-4DF5-9D1B-EAB51874B8F3}"/>
          </ac:picMkLst>
        </pc:picChg>
        <pc:picChg chg="add del mod">
          <ac:chgData name="Hamlet Markarian" userId="4926d2b407f31d77" providerId="LiveId" clId="{1A634700-36B3-4455-A058-5071D9319E52}" dt="2020-05-18T21:08:46.640" v="186" actId="478"/>
          <ac:picMkLst>
            <pc:docMk/>
            <pc:sldMk cId="50890922" sldId="1437"/>
            <ac:picMk id="45" creationId="{FE69D66F-43EA-4666-B095-6B3480A54C93}"/>
          </ac:picMkLst>
        </pc:picChg>
        <pc:cxnChg chg="add del mod">
          <ac:chgData name="Hamlet Markarian" userId="4926d2b407f31d77" providerId="LiveId" clId="{1A634700-36B3-4455-A058-5071D9319E52}" dt="2020-05-19T21:37:46.369" v="2022" actId="478"/>
          <ac:cxnSpMkLst>
            <pc:docMk/>
            <pc:sldMk cId="50890922" sldId="1437"/>
            <ac:cxnSpMk id="4" creationId="{F8E832BC-27C8-4BEE-9995-FCF760A6377C}"/>
          </ac:cxnSpMkLst>
        </pc:cxnChg>
        <pc:cxnChg chg="add del mod">
          <ac:chgData name="Hamlet Markarian" userId="4926d2b407f31d77" providerId="LiveId" clId="{1A634700-36B3-4455-A058-5071D9319E52}" dt="2020-05-19T21:37:45.041" v="2021" actId="478"/>
          <ac:cxnSpMkLst>
            <pc:docMk/>
            <pc:sldMk cId="50890922" sldId="1437"/>
            <ac:cxnSpMk id="25" creationId="{41478D62-6DC9-4378-A811-38FC31561386}"/>
          </ac:cxnSpMkLst>
        </pc:cxnChg>
      </pc:sldChg>
      <pc:sldChg chg="addSp delSp modSp mod delAnim modAnim">
        <pc:chgData name="Hamlet Markarian" userId="4926d2b407f31d77" providerId="LiveId" clId="{1A634700-36B3-4455-A058-5071D9319E52}" dt="2020-05-19T22:05:20.584" v="2090" actId="1036"/>
        <pc:sldMkLst>
          <pc:docMk/>
          <pc:sldMk cId="2377245670" sldId="1458"/>
        </pc:sldMkLst>
        <pc:spChg chg="del">
          <ac:chgData name="Hamlet Markarian" userId="4926d2b407f31d77" providerId="LiveId" clId="{1A634700-36B3-4455-A058-5071D9319E52}" dt="2020-05-18T21:27:12.343" v="392" actId="478"/>
          <ac:spMkLst>
            <pc:docMk/>
            <pc:sldMk cId="2377245670" sldId="1458"/>
            <ac:spMk id="2" creationId="{04255A48-2E46-447F-98DA-0E287025F3FD}"/>
          </ac:spMkLst>
        </pc:spChg>
        <pc:spChg chg="add del mod">
          <ac:chgData name="Hamlet Markarian" userId="4926d2b407f31d77" providerId="LiveId" clId="{1A634700-36B3-4455-A058-5071D9319E52}" dt="2020-05-18T21:30:05.150" v="418" actId="478"/>
          <ac:spMkLst>
            <pc:docMk/>
            <pc:sldMk cId="2377245670" sldId="1458"/>
            <ac:spMk id="3" creationId="{DF9E3DE7-2186-46CF-820A-B305ABC52DCB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11" creationId="{6343BB1C-4EB0-43FC-B3C9-557E96B788BD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12" creationId="{812B5A58-4D9D-455B-A237-30FD38DA9D08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13" creationId="{45E55A27-B275-4572-8F9E-D77B5EC43F08}"/>
          </ac:spMkLst>
        </pc:spChg>
        <pc:spChg chg="mod">
          <ac:chgData name="Hamlet Markarian" userId="4926d2b407f31d77" providerId="LiveId" clId="{1A634700-36B3-4455-A058-5071D9319E52}" dt="2020-05-18T21:27:31.353" v="398" actId="20577"/>
          <ac:spMkLst>
            <pc:docMk/>
            <pc:sldMk cId="2377245670" sldId="1458"/>
            <ac:spMk id="16" creationId="{51A55428-D23F-4777-96FE-D91E0B26310D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25" creationId="{5B771BE1-3C4B-4BE4-B661-5D7694C1A24F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26" creationId="{BFEB3712-9AE2-4716-AE9B-B2555FC42CF1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27" creationId="{A9041CAB-003B-49CF-B99A-4606D17EE539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27" creationId="{CACC0E2A-8F7D-4267-9C64-F844EF72B16B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28" creationId="{4EDE87CA-D018-4F39-9CF0-607067E157A5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28" creationId="{D783EC86-9814-4DEA-B3E7-4921089837FD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29" creationId="{91164D45-B2BE-460A-8430-C2CF25BF2E3D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29" creationId="{AC4AC685-5983-4194-AEB7-95938EFC6C6C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30" creationId="{5DAF2E5E-F65B-4C0F-AEC6-7B5CAB85A4AB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31" creationId="{724E513A-EFE5-4572-B887-4D382DB4402D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31" creationId="{A357C57C-D5A0-4FC9-93DC-A05FAC1F870B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32" creationId="{C99B7B6C-6B20-49AE-BD0D-0DFDBB9DB9A7}"/>
          </ac:spMkLst>
        </pc:spChg>
        <pc:spChg chg="add mod">
          <ac:chgData name="Hamlet Markarian" userId="4926d2b407f31d77" providerId="LiveId" clId="{1A634700-36B3-4455-A058-5071D9319E52}" dt="2020-05-19T22:05:08.520" v="2086" actId="1036"/>
          <ac:spMkLst>
            <pc:docMk/>
            <pc:sldMk cId="2377245670" sldId="1458"/>
            <ac:spMk id="33" creationId="{8FD967B0-7462-410C-B620-748DAC2E9A51}"/>
          </ac:spMkLst>
        </pc:spChg>
        <pc:spChg chg="add mod">
          <ac:chgData name="Hamlet Markarian" userId="4926d2b407f31d77" providerId="LiveId" clId="{1A634700-36B3-4455-A058-5071D9319E52}" dt="2020-05-19T22:05:16.712" v="2088" actId="1036"/>
          <ac:spMkLst>
            <pc:docMk/>
            <pc:sldMk cId="2377245670" sldId="1458"/>
            <ac:spMk id="34" creationId="{AF44FF9A-F596-49A1-B3D9-D0A68874C789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35" creationId="{101D3B6F-69DE-4941-A071-26EAA344DC03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36" creationId="{7DD166FC-2841-4AE6-97A9-9E66738D78B9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38" creationId="{AFF4FA7E-C93F-4CE4-BCB2-345E910AC605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40" creationId="{2EF9F0D6-0F4D-41D4-8C04-D2F9DBA03FBA}"/>
          </ac:spMkLst>
        </pc:spChg>
        <pc:spChg chg="add mod">
          <ac:chgData name="Hamlet Markarian" userId="4926d2b407f31d77" providerId="LiveId" clId="{1A634700-36B3-4455-A058-5071D9319E52}" dt="2020-05-19T22:05:20.584" v="2090" actId="1036"/>
          <ac:spMkLst>
            <pc:docMk/>
            <pc:sldMk cId="2377245670" sldId="1458"/>
            <ac:spMk id="40" creationId="{CCB9329E-A281-4D7E-9CCE-88A6976F3A4B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41" creationId="{395B42AD-9729-43ED-B7EE-526DDE7074E3}"/>
          </ac:spMkLst>
        </pc:spChg>
        <pc:spChg chg="add mod">
          <ac:chgData name="Hamlet Markarian" userId="4926d2b407f31d77" providerId="LiveId" clId="{1A634700-36B3-4455-A058-5071D9319E52}" dt="2020-05-19T22:05:08.520" v="2086" actId="1036"/>
          <ac:spMkLst>
            <pc:docMk/>
            <pc:sldMk cId="2377245670" sldId="1458"/>
            <ac:spMk id="41" creationId="{55291615-87CC-4C05-989F-AFFE0D326123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42" creationId="{181604B2-5716-42EF-B5DA-C69BECD4C0D7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42" creationId="{91622C24-B96A-4ED6-8A3F-AEED1FDB631F}"/>
          </ac:spMkLst>
        </pc:spChg>
        <pc:spChg chg="add mod">
          <ac:chgData name="Hamlet Markarian" userId="4926d2b407f31d77" providerId="LiveId" clId="{1A634700-36B3-4455-A058-5071D9319E52}" dt="2020-05-19T22:04:31.904" v="2076" actId="1038"/>
          <ac:spMkLst>
            <pc:docMk/>
            <pc:sldMk cId="2377245670" sldId="1458"/>
            <ac:spMk id="43" creationId="{182EDB46-34BD-44C3-8360-4C3EA80C28BA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43" creationId="{3E885FA4-11D1-4EA3-ABF2-CCF3104B47D9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44" creationId="{F0D07C5F-79EE-4470-9382-F0920DF7CB05}"/>
          </ac:spMkLst>
        </pc:spChg>
        <pc:spChg chg="add mod">
          <ac:chgData name="Hamlet Markarian" userId="4926d2b407f31d77" providerId="LiveId" clId="{1A634700-36B3-4455-A058-5071D9319E52}" dt="2020-05-18T21:40:25.099" v="510" actId="12788"/>
          <ac:spMkLst>
            <pc:docMk/>
            <pc:sldMk cId="2377245670" sldId="1458"/>
            <ac:spMk id="45" creationId="{DD36E3AD-AF9C-4CA6-B58F-4D6D980425D9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47" creationId="{5B0992B1-A78F-4FFB-A9BA-F94FA12A8EB9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48" creationId="{E08BC33B-B9F8-4CB1-927C-2EE156ECAFD9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49" creationId="{464935A8-1CA7-4810-B1B0-0AE75120CA33}"/>
          </ac:spMkLst>
        </pc:spChg>
        <pc:spChg chg="add del mod">
          <ac:chgData name="Hamlet Markarian" userId="4926d2b407f31d77" providerId="LiveId" clId="{1A634700-36B3-4455-A058-5071D9319E52}" dt="2020-05-18T21:30:01.478" v="417" actId="478"/>
          <ac:spMkLst>
            <pc:docMk/>
            <pc:sldMk cId="2377245670" sldId="1458"/>
            <ac:spMk id="50" creationId="{55BB3CC9-F8E1-4073-9182-93EF52DC8C9A}"/>
          </ac:spMkLst>
        </pc:spChg>
        <pc:spChg chg="add mod">
          <ac:chgData name="Hamlet Markarian" userId="4926d2b407f31d77" providerId="LiveId" clId="{1A634700-36B3-4455-A058-5071D9319E52}" dt="2020-05-19T22:05:08.520" v="2086" actId="1036"/>
          <ac:spMkLst>
            <pc:docMk/>
            <pc:sldMk cId="2377245670" sldId="1458"/>
            <ac:spMk id="50" creationId="{F328765D-C23B-4D02-B339-3F50A3BAEC09}"/>
          </ac:spMkLst>
        </pc:spChg>
        <pc:spChg chg="add mod">
          <ac:chgData name="Hamlet Markarian" userId="4926d2b407f31d77" providerId="LiveId" clId="{1A634700-36B3-4455-A058-5071D9319E52}" dt="2020-05-19T22:05:08.520" v="2086" actId="1036"/>
          <ac:spMkLst>
            <pc:docMk/>
            <pc:sldMk cId="2377245670" sldId="1458"/>
            <ac:spMk id="51" creationId="{5F2FD3C9-0466-415E-BFB7-A104AB5AC9EC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51" creationId="{EABDB525-C47C-4A20-8988-1723DBC910B9}"/>
          </ac:spMkLst>
        </pc:spChg>
        <pc:spChg chg="add mod">
          <ac:chgData name="Hamlet Markarian" userId="4926d2b407f31d77" providerId="LiveId" clId="{1A634700-36B3-4455-A058-5071D9319E52}" dt="2020-05-19T22:05:16.712" v="2088" actId="1036"/>
          <ac:spMkLst>
            <pc:docMk/>
            <pc:sldMk cId="2377245670" sldId="1458"/>
            <ac:spMk id="52" creationId="{9F4168AA-4288-4767-AF3C-8458FD682E7F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52" creationId="{CFFE8122-80B7-4877-8457-9C907BB9B1ED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53" creationId="{7B4E1676-6FE7-4EBA-90D5-97F09964135E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54" creationId="{D5FDD386-5AF2-426B-99E3-2B57AF9CC210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55" creationId="{DE0DCFC7-B8DF-4DD2-AD67-CC6009DBFED8}"/>
          </ac:spMkLst>
        </pc:spChg>
        <pc:spChg chg="add mod">
          <ac:chgData name="Hamlet Markarian" userId="4926d2b407f31d77" providerId="LiveId" clId="{1A634700-36B3-4455-A058-5071D9319E52}" dt="2020-05-18T21:30:15.008" v="422" actId="571"/>
          <ac:spMkLst>
            <pc:docMk/>
            <pc:sldMk cId="2377245670" sldId="1458"/>
            <ac:spMk id="56" creationId="{CB5918A6-1308-4D05-9CED-B72E542235E8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57" creationId="{BCD3EFCF-8E34-43E3-AB73-9B3F8B43F461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58" creationId="{88D5C14B-FBD3-4DA4-96E6-3B2FB670AE8C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59" creationId="{567CA20D-63AB-43F0-A27D-DED91E172163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0" creationId="{F9F8D655-9981-479D-A2DF-9F3F9FA60FE4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1" creationId="{C17CBDEC-EAD1-4473-8CBF-F67E3DE15437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2" creationId="{084A44B1-5F39-473B-B3C0-5867CF592FCA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3" creationId="{6C350F9B-74A0-4BD6-81D0-7839E8B3BA3B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4" creationId="{565FC0AD-1572-4BA9-A02F-67EF5540164A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66" creationId="{9678B031-E0D9-4794-8032-7287D32C4E04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7" creationId="{70AB8F22-99DA-411E-A7CE-9258FA1D7A73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68" creationId="{E5379DA8-3581-44DC-9B63-F0F22B135D77}"/>
          </ac:spMkLst>
        </pc:spChg>
        <pc:spChg chg="del">
          <ac:chgData name="Hamlet Markarian" userId="4926d2b407f31d77" providerId="LiveId" clId="{1A634700-36B3-4455-A058-5071D9319E52}" dt="2020-05-18T21:27:07.448" v="389" actId="478"/>
          <ac:spMkLst>
            <pc:docMk/>
            <pc:sldMk cId="2377245670" sldId="1458"/>
            <ac:spMk id="70" creationId="{8D58FE7B-E030-4B35-B53C-80AE0E77E596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71" creationId="{4409A4DC-A459-41DC-9746-A1D06C2E7F97}"/>
          </ac:spMkLst>
        </pc:spChg>
        <pc:spChg chg="del">
          <ac:chgData name="Hamlet Markarian" userId="4926d2b407f31d77" providerId="LiveId" clId="{1A634700-36B3-4455-A058-5071D9319E52}" dt="2020-05-18T21:27:09.425" v="390" actId="478"/>
          <ac:spMkLst>
            <pc:docMk/>
            <pc:sldMk cId="2377245670" sldId="1458"/>
            <ac:spMk id="72" creationId="{5FE82B3F-CD7E-4E8E-BC31-00049DE7E9C2}"/>
          </ac:spMkLst>
        </pc:spChg>
        <pc:spChg chg="add mod">
          <ac:chgData name="Hamlet Markarian" userId="4926d2b407f31d77" providerId="LiveId" clId="{1A634700-36B3-4455-A058-5071D9319E52}" dt="2020-05-18T21:30:15.008" v="422" actId="571"/>
          <ac:spMkLst>
            <pc:docMk/>
            <pc:sldMk cId="2377245670" sldId="1458"/>
            <ac:spMk id="73" creationId="{481B4593-7076-453E-A03C-1E2DC8103A50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4" creationId="{4CEED5B1-164A-43E4-B435-E473A4BB8B42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5" creationId="{D0A19F92-A3CC-4C0D-9A28-FBE0B0704901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6" creationId="{86A66826-7CB9-4FE7-A28F-E24F596B2F3A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7" creationId="{886089B3-1E2B-493A-9E3F-37C8620C04B2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8" creationId="{C049CA46-3DBC-4D4B-A355-839917E7CF3A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79" creationId="{E86CF5A6-1675-4EBF-AF9E-A6D0BFCA1882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80" creationId="{D8800E31-4578-4F98-83F9-2F67CCFBF672}"/>
          </ac:spMkLst>
        </pc:spChg>
        <pc:spChg chg="add del mod">
          <ac:chgData name="Hamlet Markarian" userId="4926d2b407f31d77" providerId="LiveId" clId="{1A634700-36B3-4455-A058-5071D9319E52}" dt="2020-05-19T22:04:28.298" v="2073" actId="478"/>
          <ac:spMkLst>
            <pc:docMk/>
            <pc:sldMk cId="2377245670" sldId="1458"/>
            <ac:spMk id="81" creationId="{31C62E80-536A-490A-B806-7FC460587795}"/>
          </ac:spMkLst>
        </pc:spChg>
        <pc:spChg chg="add del mod">
          <ac:chgData name="Hamlet Markarian" userId="4926d2b407f31d77" providerId="LiveId" clId="{1A634700-36B3-4455-A058-5071D9319E52}" dt="2020-05-18T21:41:00.421" v="514" actId="478"/>
          <ac:spMkLst>
            <pc:docMk/>
            <pc:sldMk cId="2377245670" sldId="1458"/>
            <ac:spMk id="82" creationId="{122F556D-0EFE-4333-933B-2BD04A1246B3}"/>
          </ac:spMkLst>
        </pc:spChg>
        <pc:spChg chg="add del mod">
          <ac:chgData name="Hamlet Markarian" userId="4926d2b407f31d77" providerId="LiveId" clId="{1A634700-36B3-4455-A058-5071D9319E52}" dt="2020-05-18T21:44:23.142" v="519" actId="478"/>
          <ac:spMkLst>
            <pc:docMk/>
            <pc:sldMk cId="2377245670" sldId="1458"/>
            <ac:spMk id="83" creationId="{07EB662B-7366-4371-B85A-3D35B4C8EBEE}"/>
          </ac:spMkLst>
        </pc:spChg>
        <pc:spChg chg="add del mod">
          <ac:chgData name="Hamlet Markarian" userId="4926d2b407f31d77" providerId="LiveId" clId="{1A634700-36B3-4455-A058-5071D9319E52}" dt="2020-05-19T22:04:00.337" v="2072" actId="478"/>
          <ac:spMkLst>
            <pc:docMk/>
            <pc:sldMk cId="2377245670" sldId="1458"/>
            <ac:spMk id="84" creationId="{332D9938-0926-4362-880E-03699B61A244}"/>
          </ac:spMkLst>
        </pc:spChg>
        <pc:spChg chg="add del mod">
          <ac:chgData name="Hamlet Markarian" userId="4926d2b407f31d77" providerId="LiveId" clId="{1A634700-36B3-4455-A058-5071D9319E52}" dt="2020-05-19T22:04:00.337" v="2072" actId="478"/>
          <ac:spMkLst>
            <pc:docMk/>
            <pc:sldMk cId="2377245670" sldId="1458"/>
            <ac:spMk id="85" creationId="{E502CCD6-0D29-4DBD-AEFB-EAE9CD967559}"/>
          </ac:spMkLst>
        </pc:spChg>
        <pc:graphicFrameChg chg="del">
          <ac:chgData name="Hamlet Markarian" userId="4926d2b407f31d77" providerId="LiveId" clId="{1A634700-36B3-4455-A058-5071D9319E52}" dt="2020-05-18T21:27:07.448" v="389" actId="478"/>
          <ac:graphicFrameMkLst>
            <pc:docMk/>
            <pc:sldMk cId="2377245670" sldId="1458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1A634700-36B3-4455-A058-5071D9319E52}" dt="2020-05-18T21:27:09.425" v="390" actId="478"/>
          <ac:graphicFrameMkLst>
            <pc:docMk/>
            <pc:sldMk cId="2377245670" sldId="1458"/>
            <ac:graphicFrameMk id="26" creationId="{8FBBCC0F-D5D7-441A-901E-D06E67418FEC}"/>
          </ac:graphicFrameMkLst>
        </pc:graphicFrameChg>
        <pc:picChg chg="add del mod">
          <ac:chgData name="Hamlet Markarian" userId="4926d2b407f31d77" providerId="LiveId" clId="{1A634700-36B3-4455-A058-5071D9319E52}" dt="2020-05-19T22:04:28.298" v="2073" actId="478"/>
          <ac:picMkLst>
            <pc:docMk/>
            <pc:sldMk cId="2377245670" sldId="1458"/>
            <ac:picMk id="10" creationId="{98B02DF7-051E-4A87-A636-E1C9826DD069}"/>
          </ac:picMkLst>
        </pc:picChg>
        <pc:picChg chg="del">
          <ac:chgData name="Hamlet Markarian" userId="4926d2b407f31d77" providerId="LiveId" clId="{1A634700-36B3-4455-A058-5071D9319E52}" dt="2020-05-18T21:27:10.824" v="391" actId="478"/>
          <ac:picMkLst>
            <pc:docMk/>
            <pc:sldMk cId="2377245670" sldId="1458"/>
            <ac:picMk id="30" creationId="{34D0E67C-D226-4DF5-9D1B-EAB51874B8F3}"/>
          </ac:picMkLst>
        </pc:picChg>
        <pc:picChg chg="add mod">
          <ac:chgData name="Hamlet Markarian" userId="4926d2b407f31d77" providerId="LiveId" clId="{1A634700-36B3-4455-A058-5071D9319E52}" dt="2020-05-19T22:04:31.904" v="2076" actId="1038"/>
          <ac:picMkLst>
            <pc:docMk/>
            <pc:sldMk cId="2377245670" sldId="1458"/>
            <ac:picMk id="37" creationId="{EADD157F-3691-4272-8BBA-3F8C65FCACB1}"/>
          </ac:picMkLst>
        </pc:picChg>
        <pc:picChg chg="add mod">
          <ac:chgData name="Hamlet Markarian" userId="4926d2b407f31d77" providerId="LiveId" clId="{1A634700-36B3-4455-A058-5071D9319E52}" dt="2020-05-19T22:04:31.904" v="2076" actId="1038"/>
          <ac:picMkLst>
            <pc:docMk/>
            <pc:sldMk cId="2377245670" sldId="1458"/>
            <ac:picMk id="38" creationId="{CFDBFC3A-7DE2-4CFB-85C5-96DAC9C43C68}"/>
          </ac:picMkLst>
        </pc:picChg>
        <pc:picChg chg="add mod">
          <ac:chgData name="Hamlet Markarian" userId="4926d2b407f31d77" providerId="LiveId" clId="{1A634700-36B3-4455-A058-5071D9319E52}" dt="2020-05-19T22:04:31.904" v="2076" actId="1038"/>
          <ac:picMkLst>
            <pc:docMk/>
            <pc:sldMk cId="2377245670" sldId="1458"/>
            <ac:picMk id="39" creationId="{6DC0B205-5583-4C3C-897A-250BB7E5578C}"/>
          </ac:picMkLst>
        </pc:picChg>
        <pc:picChg chg="add mod">
          <ac:chgData name="Hamlet Markarian" userId="4926d2b407f31d77" providerId="LiveId" clId="{1A634700-36B3-4455-A058-5071D9319E52}" dt="2020-05-19T22:04:31.904" v="2076" actId="1038"/>
          <ac:picMkLst>
            <pc:docMk/>
            <pc:sldMk cId="2377245670" sldId="1458"/>
            <ac:picMk id="44" creationId="{389A7968-BE98-4374-9E36-4310EAE303AB}"/>
          </ac:picMkLst>
        </pc:picChg>
        <pc:picChg chg="add mod">
          <ac:chgData name="Hamlet Markarian" userId="4926d2b407f31d77" providerId="LiveId" clId="{1A634700-36B3-4455-A058-5071D9319E52}" dt="2020-05-18T21:40:25.099" v="510" actId="12788"/>
          <ac:picMkLst>
            <pc:docMk/>
            <pc:sldMk cId="2377245670" sldId="1458"/>
            <ac:picMk id="46" creationId="{7355C654-6F32-4E63-80CD-EABE2479314A}"/>
          </ac:picMkLst>
        </pc:picChg>
        <pc:picChg chg="add del mod">
          <ac:chgData name="Hamlet Markarian" userId="4926d2b407f31d77" providerId="LiveId" clId="{1A634700-36B3-4455-A058-5071D9319E52}" dt="2020-05-19T22:04:28.298" v="2073" actId="478"/>
          <ac:picMkLst>
            <pc:docMk/>
            <pc:sldMk cId="2377245670" sldId="1458"/>
            <ac:picMk id="86" creationId="{7DAAAD20-DF01-4F14-B56C-59868A378761}"/>
          </ac:picMkLst>
        </pc:picChg>
        <pc:picChg chg="add del mod">
          <ac:chgData name="Hamlet Markarian" userId="4926d2b407f31d77" providerId="LiveId" clId="{1A634700-36B3-4455-A058-5071D9319E52}" dt="2020-05-19T22:04:28.298" v="2073" actId="478"/>
          <ac:picMkLst>
            <pc:docMk/>
            <pc:sldMk cId="2377245670" sldId="1458"/>
            <ac:picMk id="87" creationId="{8276A39C-3A63-4749-A979-7CDEC1E525CE}"/>
          </ac:picMkLst>
        </pc:picChg>
        <pc:cxnChg chg="add del mod">
          <ac:chgData name="Hamlet Markarian" userId="4926d2b407f31d77" providerId="LiveId" clId="{1A634700-36B3-4455-A058-5071D9319E52}" dt="2020-05-19T22:04:00.337" v="2072" actId="478"/>
          <ac:cxnSpMkLst>
            <pc:docMk/>
            <pc:sldMk cId="2377245670" sldId="1458"/>
            <ac:cxnSpMk id="5" creationId="{62468790-224A-4044-8D17-B7B3AAE66D14}"/>
          </ac:cxnSpMkLst>
        </pc:cxnChg>
        <pc:cxnChg chg="del mod">
          <ac:chgData name="Hamlet Markarian" userId="4926d2b407f31d77" providerId="LiveId" clId="{1A634700-36B3-4455-A058-5071D9319E52}" dt="2020-05-18T21:27:07.448" v="389" actId="478"/>
          <ac:cxnSpMkLst>
            <pc:docMk/>
            <pc:sldMk cId="2377245670" sldId="1458"/>
            <ac:cxnSpMk id="37" creationId="{BB71D2E6-EB16-4383-856F-F52C014E22A0}"/>
          </ac:cxnSpMkLst>
        </pc:cxnChg>
        <pc:cxnChg chg="del mod">
          <ac:chgData name="Hamlet Markarian" userId="4926d2b407f31d77" providerId="LiveId" clId="{1A634700-36B3-4455-A058-5071D9319E52}" dt="2020-05-18T21:27:07.448" v="389" actId="478"/>
          <ac:cxnSpMkLst>
            <pc:docMk/>
            <pc:sldMk cId="2377245670" sldId="1458"/>
            <ac:cxnSpMk id="65" creationId="{0BD974E7-ACB3-4FE5-92A8-31FA4569BD5A}"/>
          </ac:cxnSpMkLst>
        </pc:cxnChg>
        <pc:cxnChg chg="del mod">
          <ac:chgData name="Hamlet Markarian" userId="4926d2b407f31d77" providerId="LiveId" clId="{1A634700-36B3-4455-A058-5071D9319E52}" dt="2020-05-18T21:27:07.448" v="389" actId="478"/>
          <ac:cxnSpMkLst>
            <pc:docMk/>
            <pc:sldMk cId="2377245670" sldId="1458"/>
            <ac:cxnSpMk id="69" creationId="{7CD38E59-FCF5-4708-8317-90026B53D51E}"/>
          </ac:cxnSpMkLst>
        </pc:cxnChg>
      </pc:sldChg>
      <pc:sldChg chg="addSp delSp modSp add mod delAnim modAnim">
        <pc:chgData name="Hamlet Markarian" userId="4926d2b407f31d77" providerId="LiveId" clId="{1A634700-36B3-4455-A058-5071D9319E52}" dt="2020-05-19T23:29:26.210" v="2635"/>
        <pc:sldMkLst>
          <pc:docMk/>
          <pc:sldMk cId="1266504630" sldId="1465"/>
        </pc:sldMkLst>
        <pc:spChg chg="add del mod">
          <ac:chgData name="Hamlet Markarian" userId="4926d2b407f31d77" providerId="LiveId" clId="{1A634700-36B3-4455-A058-5071D9319E52}" dt="2020-05-19T22:06:08.531" v="2092" actId="478"/>
          <ac:spMkLst>
            <pc:docMk/>
            <pc:sldMk cId="1266504630" sldId="1465"/>
            <ac:spMk id="3" creationId="{38FB8E4A-33F2-4A79-B94C-82023315A27C}"/>
          </ac:spMkLst>
        </pc:spChg>
        <pc:spChg chg="mod">
          <ac:chgData name="Hamlet Markarian" userId="4926d2b407f31d77" providerId="LiveId" clId="{1A634700-36B3-4455-A058-5071D9319E52}" dt="2020-05-19T22:06:37.066" v="2097" actId="20577"/>
          <ac:spMkLst>
            <pc:docMk/>
            <pc:sldMk cId="1266504630" sldId="1465"/>
            <ac:spMk id="16" creationId="{51A55428-D23F-4777-96FE-D91E0B26310D}"/>
          </ac:spMkLst>
        </pc:spChg>
        <pc:spChg chg="ord">
          <ac:chgData name="Hamlet Markarian" userId="4926d2b407f31d77" providerId="LiveId" clId="{1A634700-36B3-4455-A058-5071D9319E52}" dt="2020-05-19T22:14:47.320" v="2148" actId="167"/>
          <ac:spMkLst>
            <pc:docMk/>
            <pc:sldMk cId="1266504630" sldId="1465"/>
            <ac:spMk id="19" creationId="{42101231-1855-46EE-A3D9-B84E75ACB56A}"/>
          </ac:spMkLst>
        </pc:spChg>
        <pc:spChg chg="del mod topLvl">
          <ac:chgData name="Hamlet Markarian" userId="4926d2b407f31d77" providerId="LiveId" clId="{1A634700-36B3-4455-A058-5071D9319E52}" dt="2020-05-18T22:02:45.919" v="716" actId="478"/>
          <ac:spMkLst>
            <pc:docMk/>
            <pc:sldMk cId="1266504630" sldId="1465"/>
            <ac:spMk id="26" creationId="{761B7E8D-7C3B-4931-8AD4-FAE1298A0919}"/>
          </ac:spMkLst>
        </pc:spChg>
        <pc:spChg chg="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28" creationId="{A5F17270-C33C-4607-8F9E-07C0B80ADF34}"/>
          </ac:spMkLst>
        </pc:spChg>
        <pc:spChg chg="add del mod">
          <ac:chgData name="Hamlet Markarian" userId="4926d2b407f31d77" providerId="LiveId" clId="{1A634700-36B3-4455-A058-5071D9319E52}" dt="2020-05-19T22:09:53.023" v="2099" actId="478"/>
          <ac:spMkLst>
            <pc:docMk/>
            <pc:sldMk cId="1266504630" sldId="1465"/>
            <ac:spMk id="29" creationId="{32C9271C-6CDE-478C-BB85-F326707644DA}"/>
          </ac:spMkLst>
        </pc:spChg>
        <pc:spChg chg="del mod topLvl">
          <ac:chgData name="Hamlet Markarian" userId="4926d2b407f31d77" providerId="LiveId" clId="{1A634700-36B3-4455-A058-5071D9319E52}" dt="2020-05-18T21:56:20.069" v="591" actId="478"/>
          <ac:spMkLst>
            <pc:docMk/>
            <pc:sldMk cId="1266504630" sldId="1465"/>
            <ac:spMk id="29" creationId="{A8A80620-1902-472F-90D6-ABD036DD8527}"/>
          </ac:spMkLst>
        </pc:spChg>
        <pc:spChg chg="del mod topLvl">
          <ac:chgData name="Hamlet Markarian" userId="4926d2b407f31d77" providerId="LiveId" clId="{1A634700-36B3-4455-A058-5071D9319E52}" dt="2020-05-18T21:56:20.069" v="591" actId="478"/>
          <ac:spMkLst>
            <pc:docMk/>
            <pc:sldMk cId="1266504630" sldId="1465"/>
            <ac:spMk id="30" creationId="{2A4EEF4C-C1AB-4A34-B43C-E87BFB440470}"/>
          </ac:spMkLst>
        </pc:spChg>
        <pc:spChg chg="add del mod">
          <ac:chgData name="Hamlet Markarian" userId="4926d2b407f31d77" providerId="LiveId" clId="{1A634700-36B3-4455-A058-5071D9319E52}" dt="2020-05-19T22:09:53.023" v="2099" actId="478"/>
          <ac:spMkLst>
            <pc:docMk/>
            <pc:sldMk cId="1266504630" sldId="1465"/>
            <ac:spMk id="30" creationId="{2E65DCB6-4C5F-498F-A63F-FDCCBFD11A2B}"/>
          </ac:spMkLst>
        </pc:spChg>
        <pc:spChg chg="del mod topLvl">
          <ac:chgData name="Hamlet Markarian" userId="4926d2b407f31d77" providerId="LiveId" clId="{1A634700-36B3-4455-A058-5071D9319E52}" dt="2020-05-18T21:56:20.069" v="591" actId="478"/>
          <ac:spMkLst>
            <pc:docMk/>
            <pc:sldMk cId="1266504630" sldId="1465"/>
            <ac:spMk id="31" creationId="{A8C62484-A8B8-4950-9E05-41E5DAA42F00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32" creationId="{3EEAEE81-92D5-4E98-9359-C156CB342B2A}"/>
          </ac:spMkLst>
        </pc:spChg>
        <pc:spChg chg="del mod topLvl">
          <ac:chgData name="Hamlet Markarian" userId="4926d2b407f31d77" providerId="LiveId" clId="{1A634700-36B3-4455-A058-5071D9319E52}" dt="2020-05-18T21:56:20.069" v="591" actId="478"/>
          <ac:spMkLst>
            <pc:docMk/>
            <pc:sldMk cId="1266504630" sldId="1465"/>
            <ac:spMk id="32" creationId="{CC227FB9-31A8-44FE-8510-FF85B82ED29D}"/>
          </ac:spMkLst>
        </pc:spChg>
        <pc:spChg chg="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33" creationId="{69C3BF1F-2ECE-491C-BB6D-5D2792D17293}"/>
          </ac:spMkLst>
        </pc:spChg>
        <pc:spChg chg="del mod topLvl">
          <ac:chgData name="Hamlet Markarian" userId="4926d2b407f31d77" providerId="LiveId" clId="{1A634700-36B3-4455-A058-5071D9319E52}" dt="2020-05-18T21:55:19.230" v="579" actId="478"/>
          <ac:spMkLst>
            <pc:docMk/>
            <pc:sldMk cId="1266504630" sldId="1465"/>
            <ac:spMk id="34" creationId="{277C5F03-3BAF-4A5F-ADEC-C0B604CFF617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34" creationId="{57D90445-BC2E-4FBF-9CF7-8D5601459DF0}"/>
          </ac:spMkLst>
        </pc:spChg>
        <pc:spChg chg="del mod topLvl">
          <ac:chgData name="Hamlet Markarian" userId="4926d2b407f31d77" providerId="LiveId" clId="{1A634700-36B3-4455-A058-5071D9319E52}" dt="2020-05-18T21:55:16.830" v="577" actId="478"/>
          <ac:spMkLst>
            <pc:docMk/>
            <pc:sldMk cId="1266504630" sldId="1465"/>
            <ac:spMk id="35" creationId="{271AF4D8-6410-4A48-8645-9F62C8EE83A1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36" creationId="{154C2318-BDEF-4140-A1A7-0D9B12A8690D}"/>
          </ac:spMkLst>
        </pc:spChg>
        <pc:spChg chg="del mod topLvl">
          <ac:chgData name="Hamlet Markarian" userId="4926d2b407f31d77" providerId="LiveId" clId="{1A634700-36B3-4455-A058-5071D9319E52}" dt="2020-05-18T21:55:14.093" v="575" actId="478"/>
          <ac:spMkLst>
            <pc:docMk/>
            <pc:sldMk cId="1266504630" sldId="1465"/>
            <ac:spMk id="36" creationId="{4E44A2FA-297A-4735-B314-9CB64C986EC8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37" creationId="{06E0BB80-28EC-4625-9CF2-D52C14EC2F64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38" creationId="{A0EC0564-70D9-4811-80AB-7441F246B032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39" creationId="{AFB070B9-73B9-4EE6-90A2-4071C1E5F64E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40" creationId="{11B3EBC3-04EA-4688-A286-30038DD160FF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41" creationId="{95B03A66-640E-450D-8318-3FA28F145004}"/>
          </ac:spMkLst>
        </pc:spChg>
        <pc:spChg chg="add mod topLvl">
          <ac:chgData name="Hamlet Markarian" userId="4926d2b407f31d77" providerId="LiveId" clId="{1A634700-36B3-4455-A058-5071D9319E52}" dt="2020-05-18T22:14:20.276" v="756" actId="164"/>
          <ac:spMkLst>
            <pc:docMk/>
            <pc:sldMk cId="1266504630" sldId="1465"/>
            <ac:spMk id="42" creationId="{B623CD13-5B3F-4871-84DF-82501A677D1D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43" creationId="{7DF3641F-7AEB-48C0-8336-FACEB3BE3034}"/>
          </ac:spMkLst>
        </pc:spChg>
        <pc:spChg chg="add del mod">
          <ac:chgData name="Hamlet Markarian" userId="4926d2b407f31d77" providerId="LiveId" clId="{1A634700-36B3-4455-A058-5071D9319E52}" dt="2020-05-19T22:06:08.531" v="2092" actId="478"/>
          <ac:spMkLst>
            <pc:docMk/>
            <pc:sldMk cId="1266504630" sldId="1465"/>
            <ac:spMk id="44" creationId="{554225B3-6752-4DEB-83FA-89069733E795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47" creationId="{5B0992B1-A78F-4FFB-A9BA-F94FA12A8EB9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48" creationId="{CEB9C685-1A61-42DB-82AD-2AB419E29D62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48" creationId="{E08BC33B-B9F8-4CB1-927C-2EE156ECAFD9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49" creationId="{464935A8-1CA7-4810-B1B0-0AE75120CA33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49" creationId="{4992E92E-9C49-4246-93B8-7F8AEDE61872}"/>
          </ac:spMkLst>
        </pc:spChg>
        <pc:spChg chg="add mod">
          <ac:chgData name="Hamlet Markarian" userId="4926d2b407f31d77" providerId="LiveId" clId="{1A634700-36B3-4455-A058-5071D9319E52}" dt="2020-05-18T23:32:03.911" v="1730" actId="164"/>
          <ac:spMkLst>
            <pc:docMk/>
            <pc:sldMk cId="1266504630" sldId="1465"/>
            <ac:spMk id="50" creationId="{D6E30E93-05A0-4003-BA24-CB0398A4905E}"/>
          </ac:spMkLst>
        </pc:spChg>
        <pc:spChg chg="add mod">
          <ac:chgData name="Hamlet Markarian" userId="4926d2b407f31d77" providerId="LiveId" clId="{1A634700-36B3-4455-A058-5071D9319E52}" dt="2020-05-18T23:32:03.911" v="1730" actId="164"/>
          <ac:spMkLst>
            <pc:docMk/>
            <pc:sldMk cId="1266504630" sldId="1465"/>
            <ac:spMk id="51" creationId="{3D5982F6-FABC-4F44-A79B-EA55B1B674B2}"/>
          </ac:spMkLst>
        </pc:spChg>
        <pc:spChg chg="add mod">
          <ac:chgData name="Hamlet Markarian" userId="4926d2b407f31d77" providerId="LiveId" clId="{1A634700-36B3-4455-A058-5071D9319E52}" dt="2020-05-18T23:32:06.084" v="1731" actId="164"/>
          <ac:spMkLst>
            <pc:docMk/>
            <pc:sldMk cId="1266504630" sldId="1465"/>
            <ac:spMk id="52" creationId="{8C1C15C1-45A0-4077-8605-CA5FB1068E57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53" creationId="{7B4E1676-6FE7-4EBA-90D5-97F09964135E}"/>
          </ac:spMkLst>
        </pc:spChg>
        <pc:spChg chg="add mod">
          <ac:chgData name="Hamlet Markarian" userId="4926d2b407f31d77" providerId="LiveId" clId="{1A634700-36B3-4455-A058-5071D9319E52}" dt="2020-05-18T23:32:06.084" v="1731" actId="164"/>
          <ac:spMkLst>
            <pc:docMk/>
            <pc:sldMk cId="1266504630" sldId="1465"/>
            <ac:spMk id="54" creationId="{A1E6C849-92AB-45A9-96A6-91F66ECB395F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55" creationId="{8BD1829C-CF20-4598-AB93-2AE30F4ED3AE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55" creationId="{DE0DCFC7-B8DF-4DD2-AD67-CC6009DBFED8}"/>
          </ac:spMkLst>
        </pc:spChg>
        <pc:spChg chg="add mod">
          <ac:chgData name="Hamlet Markarian" userId="4926d2b407f31d77" providerId="LiveId" clId="{1A634700-36B3-4455-A058-5071D9319E52}" dt="2020-05-18T23:32:08.085" v="1732" actId="164"/>
          <ac:spMkLst>
            <pc:docMk/>
            <pc:sldMk cId="1266504630" sldId="1465"/>
            <ac:spMk id="56" creationId="{4F1C7F5C-31EA-47C8-B213-CB86265729B0}"/>
          </ac:spMkLst>
        </pc:spChg>
        <pc:spChg chg="add mod">
          <ac:chgData name="Hamlet Markarian" userId="4926d2b407f31d77" providerId="LiveId" clId="{1A634700-36B3-4455-A058-5071D9319E52}" dt="2020-05-18T23:32:08.085" v="1732" actId="164"/>
          <ac:spMkLst>
            <pc:docMk/>
            <pc:sldMk cId="1266504630" sldId="1465"/>
            <ac:spMk id="57" creationId="{7856B7A9-8D83-407F-BAF4-530D6F77B6B1}"/>
          </ac:spMkLst>
        </pc:spChg>
        <pc:spChg chg="add mod">
          <ac:chgData name="Hamlet Markarian" userId="4926d2b407f31d77" providerId="LiveId" clId="{1A634700-36B3-4455-A058-5071D9319E52}" dt="2020-05-18T23:32:09.837" v="1733" actId="164"/>
          <ac:spMkLst>
            <pc:docMk/>
            <pc:sldMk cId="1266504630" sldId="1465"/>
            <ac:spMk id="58" creationId="{151EC082-D5EF-4136-91C7-61DD786E712D}"/>
          </ac:spMkLst>
        </pc:spChg>
        <pc:spChg chg="add mod">
          <ac:chgData name="Hamlet Markarian" userId="4926d2b407f31d77" providerId="LiveId" clId="{1A634700-36B3-4455-A058-5071D9319E52}" dt="2020-05-18T23:32:09.837" v="1733" actId="164"/>
          <ac:spMkLst>
            <pc:docMk/>
            <pc:sldMk cId="1266504630" sldId="1465"/>
            <ac:spMk id="59" creationId="{D6109F19-5791-488C-96F0-A1B7C7C15325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60" creationId="{F6FF91F4-4628-4F83-9D65-EAF8202B6119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62" creationId="{5F79E5AF-D002-4A6D-823B-04B05C1E2994}"/>
          </ac:spMkLst>
        </pc:spChg>
        <pc:spChg chg="mod">
          <ac:chgData name="Hamlet Markarian" userId="4926d2b407f31d77" providerId="LiveId" clId="{1A634700-36B3-4455-A058-5071D9319E52}" dt="2020-05-19T22:06:23.804" v="2093"/>
          <ac:spMkLst>
            <pc:docMk/>
            <pc:sldMk cId="1266504630" sldId="1465"/>
            <ac:spMk id="63" creationId="{1A082D8A-ABB1-4991-8016-5AF38AB97AD4}"/>
          </ac:spMkLst>
        </pc:spChg>
        <pc:spChg chg="mod topLvl">
          <ac:chgData name="Hamlet Markarian" userId="4926d2b407f31d77" providerId="LiveId" clId="{1A634700-36B3-4455-A058-5071D9319E52}" dt="2020-05-19T22:19:49.371" v="2216" actId="20577"/>
          <ac:spMkLst>
            <pc:docMk/>
            <pc:sldMk cId="1266504630" sldId="1465"/>
            <ac:spMk id="66" creationId="{1099882B-583B-4535-9436-BC34E2C173C2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68" creationId="{71AEB1F0-0DDB-4AA3-B5DD-0570CFEBBA96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69" creationId="{1B1BD834-9F3C-4765-A3E0-B318F8522065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0" creationId="{D983F654-42B2-4656-8418-39F9EE50165C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1" creationId="{CBEA8280-54BF-40EA-A544-C1670822B6B6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2" creationId="{4334C8A2-8725-4631-8394-2A2DBBC6B82F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3" creationId="{141F0AE9-BFDD-4829-8B03-03C2EFF3CB9A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4" creationId="{4CEED5B1-164A-43E4-B435-E473A4BB8B42}"/>
          </ac:spMkLst>
        </pc:spChg>
        <pc:spChg chg="mod topLvl">
          <ac:chgData name="Hamlet Markarian" userId="4926d2b407f31d77" providerId="LiveId" clId="{1A634700-36B3-4455-A058-5071D9319E52}" dt="2020-05-19T22:20:13.801" v="2222" actId="404"/>
          <ac:spMkLst>
            <pc:docMk/>
            <pc:sldMk cId="1266504630" sldId="1465"/>
            <ac:spMk id="75" creationId="{02DCB205-93AB-4853-A755-0F0E0A7293C1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5" creationId="{D0A19F92-A3CC-4C0D-9A28-FBE0B0704901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6" creationId="{86A66826-7CB9-4FE7-A28F-E24F596B2F3A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7" creationId="{1F4DEDB6-A40D-43CD-934D-E75886178DBF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7" creationId="{886089B3-1E2B-493A-9E3F-37C8620C04B2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8" creationId="{8A42CFA3-037B-4657-B15F-E3AB765D1995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8" creationId="{C049CA46-3DBC-4D4B-A355-839917E7CF3A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79" creationId="{3A144C79-FD53-4690-90B8-F37F4826ACA6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79" creationId="{E86CF5A6-1675-4EBF-AF9E-A6D0BFCA1882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0" creationId="{BAF43DCA-A9AB-4C66-85F5-891FA0F32118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80" creationId="{D8800E31-4578-4F98-83F9-2F67CCFBF672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81" creationId="{31C62E80-536A-490A-B806-7FC460587795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1" creationId="{5C9176D5-C02F-4950-BAEF-6D21921FAB95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2" creationId="{32709635-0C47-4FBB-8BC8-C3FD3B3493C6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3" creationId="{C44EA101-9765-4914-9FF6-71DC3DBD2D2F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4" creationId="{115189DA-EE85-4131-8AAD-955D394E6A1C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84" creationId="{332D9938-0926-4362-880E-03699B61A244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5" creationId="{0E8E24B6-CEDD-400B-AC48-5B8B241CA03C}"/>
          </ac:spMkLst>
        </pc:spChg>
        <pc:spChg chg="del">
          <ac:chgData name="Hamlet Markarian" userId="4926d2b407f31d77" providerId="LiveId" clId="{1A634700-36B3-4455-A058-5071D9319E52}" dt="2020-05-18T21:55:01.101" v="567" actId="478"/>
          <ac:spMkLst>
            <pc:docMk/>
            <pc:sldMk cId="1266504630" sldId="1465"/>
            <ac:spMk id="85" creationId="{E502CCD6-0D29-4DBD-AEFB-EAE9CD967559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86" creationId="{2D7CE616-5AE3-42AF-A6DC-915EE861F8D6}"/>
          </ac:spMkLst>
        </pc:spChg>
        <pc:spChg chg="mod topLvl">
          <ac:chgData name="Hamlet Markarian" userId="4926d2b407f31d77" providerId="LiveId" clId="{1A634700-36B3-4455-A058-5071D9319E52}" dt="2020-05-19T22:19:53.234" v="2217" actId="20577"/>
          <ac:spMkLst>
            <pc:docMk/>
            <pc:sldMk cId="1266504630" sldId="1465"/>
            <ac:spMk id="88" creationId="{248E298B-C233-4E38-A9C9-E192A42EBE4F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90" creationId="{FA138EDA-6DCD-4842-AAD5-2C60ECDA0BDD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91" creationId="{2E6CD8F3-1A86-4823-8C48-3B55512BA6CA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92" creationId="{BCCD7098-4C98-41C7-85AD-286816177D6A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93" creationId="{4E5A99F9-FBD4-4B7B-B031-445D5E7538A7}"/>
          </ac:spMkLst>
        </pc:spChg>
        <pc:spChg chg="add mod">
          <ac:chgData name="Hamlet Markarian" userId="4926d2b407f31d77" providerId="LiveId" clId="{1A634700-36B3-4455-A058-5071D9319E52}" dt="2020-05-19T22:21:14.924" v="2230" actId="1076"/>
          <ac:spMkLst>
            <pc:docMk/>
            <pc:sldMk cId="1266504630" sldId="1465"/>
            <ac:spMk id="94" creationId="{9231720B-66DD-4EA5-990A-D2C2FB6F3F6C}"/>
          </ac:spMkLst>
        </pc:spChg>
        <pc:spChg chg="add mod">
          <ac:chgData name="Hamlet Markarian" userId="4926d2b407f31d77" providerId="LiveId" clId="{1A634700-36B3-4455-A058-5071D9319E52}" dt="2020-05-19T22:21:14.924" v="2230" actId="1076"/>
          <ac:spMkLst>
            <pc:docMk/>
            <pc:sldMk cId="1266504630" sldId="1465"/>
            <ac:spMk id="95" creationId="{5B5798D5-5BC4-49DF-80CB-1AA0F1C682C9}"/>
          </ac:spMkLst>
        </pc:spChg>
        <pc:spChg chg="add del mod">
          <ac:chgData name="Hamlet Markarian" userId="4926d2b407f31d77" providerId="LiveId" clId="{1A634700-36B3-4455-A058-5071D9319E52}" dt="2020-05-19T22:12:00.202" v="2105" actId="478"/>
          <ac:spMkLst>
            <pc:docMk/>
            <pc:sldMk cId="1266504630" sldId="1465"/>
            <ac:spMk id="96" creationId="{14F0D03F-A7D5-493E-BF3A-9343821A2F87}"/>
          </ac:spMkLst>
        </pc:spChg>
        <pc:spChg chg="add del mod">
          <ac:chgData name="Hamlet Markarian" userId="4926d2b407f31d77" providerId="LiveId" clId="{1A634700-36B3-4455-A058-5071D9319E52}" dt="2020-05-19T22:12:00.202" v="2105" actId="478"/>
          <ac:spMkLst>
            <pc:docMk/>
            <pc:sldMk cId="1266504630" sldId="1465"/>
            <ac:spMk id="97" creationId="{09C0DEB9-3DF9-4ECB-A773-5A85D1CA8FBC}"/>
          </ac:spMkLst>
        </pc:spChg>
        <pc:spChg chg="add del mod">
          <ac:chgData name="Hamlet Markarian" userId="4926d2b407f31d77" providerId="LiveId" clId="{1A634700-36B3-4455-A058-5071D9319E52}" dt="2020-05-19T22:12:00.202" v="2105" actId="478"/>
          <ac:spMkLst>
            <pc:docMk/>
            <pc:sldMk cId="1266504630" sldId="1465"/>
            <ac:spMk id="98" creationId="{B03ED7D1-DDAD-401F-8C96-40981C4D808C}"/>
          </ac:spMkLst>
        </pc:spChg>
        <pc:spChg chg="add del mod">
          <ac:chgData name="Hamlet Markarian" userId="4926d2b407f31d77" providerId="LiveId" clId="{1A634700-36B3-4455-A058-5071D9319E52}" dt="2020-05-19T22:12:00.202" v="2105" actId="478"/>
          <ac:spMkLst>
            <pc:docMk/>
            <pc:sldMk cId="1266504630" sldId="1465"/>
            <ac:spMk id="99" creationId="{6BD61B99-7DF0-4D8E-A44C-FD5F1AC8E639}"/>
          </ac:spMkLst>
        </pc:spChg>
        <pc:spChg chg="add mod">
          <ac:chgData name="Hamlet Markarian" userId="4926d2b407f31d77" providerId="LiveId" clId="{1A634700-36B3-4455-A058-5071D9319E52}" dt="2020-05-19T22:21:14.924" v="2230" actId="1076"/>
          <ac:spMkLst>
            <pc:docMk/>
            <pc:sldMk cId="1266504630" sldId="1465"/>
            <ac:spMk id="100" creationId="{CD90C532-BA7F-4A05-B8AA-ADBD5C1B7D75}"/>
          </ac:spMkLst>
        </pc:spChg>
        <pc:spChg chg="mod topLvl">
          <ac:chgData name="Hamlet Markarian" userId="4926d2b407f31d77" providerId="LiveId" clId="{1A634700-36B3-4455-A058-5071D9319E52}" dt="2020-05-19T22:20:40.613" v="2227" actId="12789"/>
          <ac:spMkLst>
            <pc:docMk/>
            <pc:sldMk cId="1266504630" sldId="1465"/>
            <ac:spMk id="102" creationId="{F73BEF26-1D2E-4624-A9AD-16ACF82A3AEC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4" creationId="{4444E694-6E01-4960-B1D7-E9222437E279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5" creationId="{8C96B390-DC44-46C3-9F6B-7A7A38E0D2F1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6" creationId="{2EEF544C-D522-4C21-8EE1-00480FA99DEF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7" creationId="{4D0A3061-635D-4EE7-8F5B-271E3ACF4304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8" creationId="{9A31DAEE-F52F-4F42-80D3-588353F02841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09" creationId="{CD194A6D-CD36-4D54-864B-820C018AE14B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0" creationId="{74F0DD1F-B1EE-4AA5-97FE-B31097B97743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1" creationId="{8865E78E-D5FF-4F16-A8C7-785AE809AC8C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2" creationId="{D7E0EE47-3DED-43AF-B3BD-28FBE6C9E7F3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3" creationId="{F8D11755-1873-4EC4-A62C-6B4751407B6C}"/>
          </ac:spMkLst>
        </pc:spChg>
        <pc:spChg chg="add mod">
          <ac:chgData name="Hamlet Markarian" userId="4926d2b407f31d77" providerId="LiveId" clId="{1A634700-36B3-4455-A058-5071D9319E52}" dt="2020-05-19T22:21:14.924" v="2230" actId="1076"/>
          <ac:spMkLst>
            <pc:docMk/>
            <pc:sldMk cId="1266504630" sldId="1465"/>
            <ac:spMk id="114" creationId="{81A34E8E-9FBE-4411-AF89-6A61A3E2FE0A}"/>
          </ac:spMkLst>
        </pc:spChg>
        <pc:spChg chg="mod topLvl">
          <ac:chgData name="Hamlet Markarian" userId="4926d2b407f31d77" providerId="LiveId" clId="{1A634700-36B3-4455-A058-5071D9319E52}" dt="2020-05-19T22:20:37.440" v="2226" actId="12789"/>
          <ac:spMkLst>
            <pc:docMk/>
            <pc:sldMk cId="1266504630" sldId="1465"/>
            <ac:spMk id="116" creationId="{B87D045E-AD22-4040-AD3D-B1CFF2F501AB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8" creationId="{8A5BE145-349F-436B-B1CC-1727D818E799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19" creationId="{015B23AB-E41A-4446-AF4F-20D431F64062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20" creationId="{57BEDF0B-1258-4EB9-8950-A4EB98060667}"/>
          </ac:spMkLst>
        </pc:spChg>
        <pc:spChg chg="mod">
          <ac:chgData name="Hamlet Markarian" userId="4926d2b407f31d77" providerId="LiveId" clId="{1A634700-36B3-4455-A058-5071D9319E52}" dt="2020-05-19T22:15:28.560" v="2152" actId="165"/>
          <ac:spMkLst>
            <pc:docMk/>
            <pc:sldMk cId="1266504630" sldId="1465"/>
            <ac:spMk id="121" creationId="{79F477CA-640C-4F67-9F1D-5F9FEA075B10}"/>
          </ac:spMkLst>
        </pc:spChg>
        <pc:spChg chg="add mod">
          <ac:chgData name="Hamlet Markarian" userId="4926d2b407f31d77" providerId="LiveId" clId="{1A634700-36B3-4455-A058-5071D9319E52}" dt="2020-05-19T22:21:14.924" v="2230" actId="1076"/>
          <ac:spMkLst>
            <pc:docMk/>
            <pc:sldMk cId="1266504630" sldId="1465"/>
            <ac:spMk id="122" creationId="{2DEF8C36-DECE-41A5-93EE-F3178DD0E49D}"/>
          </ac:spMkLst>
        </pc:spChg>
        <pc:spChg chg="mod topLvl">
          <ac:chgData name="Hamlet Markarian" userId="4926d2b407f31d77" providerId="LiveId" clId="{1A634700-36B3-4455-A058-5071D9319E52}" dt="2020-05-19T22:21:40.599" v="2231" actId="6549"/>
          <ac:spMkLst>
            <pc:docMk/>
            <pc:sldMk cId="1266504630" sldId="1465"/>
            <ac:spMk id="124" creationId="{5A33C66D-4CFA-4366-8289-680D86F477FE}"/>
          </ac:spMkLst>
        </pc:spChg>
        <pc:spChg chg="del mod topLvl">
          <ac:chgData name="Hamlet Markarian" userId="4926d2b407f31d77" providerId="LiveId" clId="{1A634700-36B3-4455-A058-5071D9319E52}" dt="2020-05-19T22:12:30.599" v="2110" actId="478"/>
          <ac:spMkLst>
            <pc:docMk/>
            <pc:sldMk cId="1266504630" sldId="1465"/>
            <ac:spMk id="125" creationId="{0F0064E5-2D35-4950-9F69-3CD3F292D113}"/>
          </ac:spMkLst>
        </pc:spChg>
        <pc:spChg chg="add mod">
          <ac:chgData name="Hamlet Markarian" userId="4926d2b407f31d77" providerId="LiveId" clId="{1A634700-36B3-4455-A058-5071D9319E52}" dt="2020-05-19T22:21:43.687" v="2232" actId="6549"/>
          <ac:spMkLst>
            <pc:docMk/>
            <pc:sldMk cId="1266504630" sldId="1465"/>
            <ac:spMk id="126" creationId="{CB02F0A9-1153-49E4-91A0-2BD499E42714}"/>
          </ac:spMkLst>
        </pc:spChg>
        <pc:spChg chg="add mod">
          <ac:chgData name="Hamlet Markarian" userId="4926d2b407f31d77" providerId="LiveId" clId="{1A634700-36B3-4455-A058-5071D9319E52}" dt="2020-05-19T22:21:46.471" v="2233" actId="6549"/>
          <ac:spMkLst>
            <pc:docMk/>
            <pc:sldMk cId="1266504630" sldId="1465"/>
            <ac:spMk id="127" creationId="{23C4084B-CB9E-4709-A743-48B5D82A9146}"/>
          </ac:spMkLst>
        </pc:spChg>
        <pc:spChg chg="add mod">
          <ac:chgData name="Hamlet Markarian" userId="4926d2b407f31d77" providerId="LiveId" clId="{1A634700-36B3-4455-A058-5071D9319E52}" dt="2020-05-19T22:21:49.959" v="2234" actId="6549"/>
          <ac:spMkLst>
            <pc:docMk/>
            <pc:sldMk cId="1266504630" sldId="1465"/>
            <ac:spMk id="128" creationId="{EBF795B6-DDA5-4D34-A82D-DB6EDC731CC1}"/>
          </ac:spMkLst>
        </pc:spChg>
        <pc:spChg chg="add mod">
          <ac:chgData name="Hamlet Markarian" userId="4926d2b407f31d77" providerId="LiveId" clId="{1A634700-36B3-4455-A058-5071D9319E52}" dt="2020-05-19T22:21:52.703" v="2235" actId="6549"/>
          <ac:spMkLst>
            <pc:docMk/>
            <pc:sldMk cId="1266504630" sldId="1465"/>
            <ac:spMk id="129" creationId="{1FC40F7B-073A-4466-8497-EB5735D14A9D}"/>
          </ac:spMkLst>
        </pc:spChg>
        <pc:spChg chg="add mod">
          <ac:chgData name="Hamlet Markarian" userId="4926d2b407f31d77" providerId="LiveId" clId="{1A634700-36B3-4455-A058-5071D9319E52}" dt="2020-05-19T22:14:56.363" v="2150" actId="207"/>
          <ac:spMkLst>
            <pc:docMk/>
            <pc:sldMk cId="1266504630" sldId="1465"/>
            <ac:spMk id="130" creationId="{7E9AD768-C7D9-47E0-921A-0B987AB4C061}"/>
          </ac:spMkLst>
        </pc:spChg>
        <pc:spChg chg="add mod">
          <ac:chgData name="Hamlet Markarian" userId="4926d2b407f31d77" providerId="LiveId" clId="{1A634700-36B3-4455-A058-5071D9319E52}" dt="2020-05-19T22:14:56.363" v="2150" actId="207"/>
          <ac:spMkLst>
            <pc:docMk/>
            <pc:sldMk cId="1266504630" sldId="1465"/>
            <ac:spMk id="131" creationId="{9535904F-7901-4BC2-BB0B-CCC5126BA5AA}"/>
          </ac:spMkLst>
        </pc:spChg>
        <pc:spChg chg="add mod ord">
          <ac:chgData name="Hamlet Markarian" userId="4926d2b407f31d77" providerId="LiveId" clId="{1A634700-36B3-4455-A058-5071D9319E52}" dt="2020-05-19T22:15:00.188" v="2151" actId="207"/>
          <ac:spMkLst>
            <pc:docMk/>
            <pc:sldMk cId="1266504630" sldId="1465"/>
            <ac:spMk id="132" creationId="{757324F3-58D9-4B28-801D-38A7139992E7}"/>
          </ac:spMkLst>
        </pc:spChg>
        <pc:grpChg chg="add del mod">
          <ac:chgData name="Hamlet Markarian" userId="4926d2b407f31d77" providerId="LiveId" clId="{1A634700-36B3-4455-A058-5071D9319E52}" dt="2020-05-18T22:02:43.581" v="715" actId="165"/>
          <ac:grpSpMkLst>
            <pc:docMk/>
            <pc:sldMk cId="1266504630" sldId="1465"/>
            <ac:grpSpMk id="2" creationId="{4F087F15-2127-42CD-AE0A-D59FD21DBA53}"/>
          </ac:grpSpMkLst>
        </pc:grpChg>
        <pc:grpChg chg="add del mod">
          <ac:chgData name="Hamlet Markarian" userId="4926d2b407f31d77" providerId="LiveId" clId="{1A634700-36B3-4455-A058-5071D9319E52}" dt="2020-05-18T22:10:34.716" v="719" actId="165"/>
          <ac:grpSpMkLst>
            <pc:docMk/>
            <pc:sldMk cId="1266504630" sldId="1465"/>
            <ac:grpSpMk id="4" creationId="{3F857358-8216-43EE-A239-0EDC8EB36236}"/>
          </ac:grpSpMkLst>
        </pc:grpChg>
        <pc:grpChg chg="add del mod">
          <ac:chgData name="Hamlet Markarian" userId="4926d2b407f31d77" providerId="LiveId" clId="{1A634700-36B3-4455-A058-5071D9319E52}" dt="2020-05-19T22:06:00.154" v="2091" actId="478"/>
          <ac:grpSpMkLst>
            <pc:docMk/>
            <pc:sldMk cId="1266504630" sldId="1465"/>
            <ac:grpSpMk id="6" creationId="{2373BA4C-5AB0-463D-A10F-9784DAF3DD85}"/>
          </ac:grpSpMkLst>
        </pc:grpChg>
        <pc:grpChg chg="add del mod">
          <ac:chgData name="Hamlet Markarian" userId="4926d2b407f31d77" providerId="LiveId" clId="{1A634700-36B3-4455-A058-5071D9319E52}" dt="2020-05-19T22:06:08.531" v="2092" actId="478"/>
          <ac:grpSpMkLst>
            <pc:docMk/>
            <pc:sldMk cId="1266504630" sldId="1465"/>
            <ac:grpSpMk id="7" creationId="{EB6599B4-893C-4239-8166-85C228025158}"/>
          </ac:grpSpMkLst>
        </pc:grpChg>
        <pc:grpChg chg="add del mod">
          <ac:chgData name="Hamlet Markarian" userId="4926d2b407f31d77" providerId="LiveId" clId="{1A634700-36B3-4455-A058-5071D9319E52}" dt="2020-05-19T22:06:08.531" v="2092" actId="478"/>
          <ac:grpSpMkLst>
            <pc:docMk/>
            <pc:sldMk cId="1266504630" sldId="1465"/>
            <ac:grpSpMk id="8" creationId="{D3AC40BF-13F5-4B12-BB8B-2192086B44E1}"/>
          </ac:grpSpMkLst>
        </pc:grpChg>
        <pc:grpChg chg="add del mod">
          <ac:chgData name="Hamlet Markarian" userId="4926d2b407f31d77" providerId="LiveId" clId="{1A634700-36B3-4455-A058-5071D9319E52}" dt="2020-05-19T22:06:08.531" v="2092" actId="478"/>
          <ac:grpSpMkLst>
            <pc:docMk/>
            <pc:sldMk cId="1266504630" sldId="1465"/>
            <ac:grpSpMk id="9" creationId="{71C495A6-2854-43F5-9CC3-51CC5CD4AD3C}"/>
          </ac:grpSpMkLst>
        </pc:grpChg>
        <pc:grpChg chg="add del mod">
          <ac:chgData name="Hamlet Markarian" userId="4926d2b407f31d77" providerId="LiveId" clId="{1A634700-36B3-4455-A058-5071D9319E52}" dt="2020-05-19T22:06:08.531" v="2092" actId="478"/>
          <ac:grpSpMkLst>
            <pc:docMk/>
            <pc:sldMk cId="1266504630" sldId="1465"/>
            <ac:grpSpMk id="11" creationId="{AD5C9FB3-6B57-4F2C-BA64-00AA7D55ACAC}"/>
          </ac:grpSpMkLst>
        </pc:grpChg>
        <pc:grpChg chg="add del mod">
          <ac:chgData name="Hamlet Markarian" userId="4926d2b407f31d77" providerId="LiveId" clId="{1A634700-36B3-4455-A058-5071D9319E52}" dt="2020-05-18T21:55:05.877" v="570" actId="165"/>
          <ac:grpSpMkLst>
            <pc:docMk/>
            <pc:sldMk cId="1266504630" sldId="1465"/>
            <ac:grpSpMk id="25" creationId="{987F0F5A-EA09-48A1-8B47-9D06C75D41BA}"/>
          </ac:grpSpMkLst>
        </pc:grpChg>
        <pc:grpChg chg="del mod topLvl">
          <ac:chgData name="Hamlet Markarian" userId="4926d2b407f31d77" providerId="LiveId" clId="{1A634700-36B3-4455-A058-5071D9319E52}" dt="2020-05-18T21:55:09.997" v="573" actId="165"/>
          <ac:grpSpMkLst>
            <pc:docMk/>
            <pc:sldMk cId="1266504630" sldId="1465"/>
            <ac:grpSpMk id="27" creationId="{A2580706-3FBC-428C-8662-4DA7A1EF70AD}"/>
          </ac:grpSpMkLst>
        </pc:grpChg>
        <pc:grpChg chg="add del mod">
          <ac:chgData name="Hamlet Markarian" userId="4926d2b407f31d77" providerId="LiveId" clId="{1A634700-36B3-4455-A058-5071D9319E52}" dt="2020-05-19T22:09:53.023" v="2099" actId="478"/>
          <ac:grpSpMkLst>
            <pc:docMk/>
            <pc:sldMk cId="1266504630" sldId="1465"/>
            <ac:grpSpMk id="31" creationId="{53CCAA20-5AE7-42EE-BEC6-D89C6DFDB476}"/>
          </ac:grpSpMkLst>
        </pc:grpChg>
        <pc:grpChg chg="add del mod">
          <ac:chgData name="Hamlet Markarian" userId="4926d2b407f31d77" providerId="LiveId" clId="{1A634700-36B3-4455-A058-5071D9319E52}" dt="2020-05-19T22:09:53.023" v="2099" actId="478"/>
          <ac:grpSpMkLst>
            <pc:docMk/>
            <pc:sldMk cId="1266504630" sldId="1465"/>
            <ac:grpSpMk id="35" creationId="{75705CFD-42A1-4CED-B968-AD486777A52A}"/>
          </ac:grpSpMkLst>
        </pc:grpChg>
        <pc:grpChg chg="add del mod">
          <ac:chgData name="Hamlet Markarian" userId="4926d2b407f31d77" providerId="LiveId" clId="{1A634700-36B3-4455-A058-5071D9319E52}" dt="2020-05-19T22:09:53.023" v="2099" actId="478"/>
          <ac:grpSpMkLst>
            <pc:docMk/>
            <pc:sldMk cId="1266504630" sldId="1465"/>
            <ac:grpSpMk id="47" creationId="{562419EB-E109-4614-9500-183282B85AC8}"/>
          </ac:grpSpMkLst>
        </pc:grpChg>
        <pc:grpChg chg="add del mod">
          <ac:chgData name="Hamlet Markarian" userId="4926d2b407f31d77" providerId="LiveId" clId="{1A634700-36B3-4455-A058-5071D9319E52}" dt="2020-05-19T22:09:53.023" v="2099" actId="478"/>
          <ac:grpSpMkLst>
            <pc:docMk/>
            <pc:sldMk cId="1266504630" sldId="1465"/>
            <ac:grpSpMk id="53" creationId="{B95E97FC-02F0-435B-8B1F-77BC2E21870A}"/>
          </ac:grpSpMkLst>
        </pc:grpChg>
        <pc:grpChg chg="add del mod">
          <ac:chgData name="Hamlet Markarian" userId="4926d2b407f31d77" providerId="LiveId" clId="{1A634700-36B3-4455-A058-5071D9319E52}" dt="2020-05-19T22:09:53.983" v="2100" actId="478"/>
          <ac:grpSpMkLst>
            <pc:docMk/>
            <pc:sldMk cId="1266504630" sldId="1465"/>
            <ac:grpSpMk id="61" creationId="{26531DB8-0697-4F70-8F0A-26C8F19E5ABA}"/>
          </ac:grpSpMkLst>
        </pc:grpChg>
        <pc:grpChg chg="add del mod">
          <ac:chgData name="Hamlet Markarian" userId="4926d2b407f31d77" providerId="LiveId" clId="{1A634700-36B3-4455-A058-5071D9319E52}" dt="2020-05-19T22:15:28.560" v="2152" actId="165"/>
          <ac:grpSpMkLst>
            <pc:docMk/>
            <pc:sldMk cId="1266504630" sldId="1465"/>
            <ac:grpSpMk id="65" creationId="{F56BFC27-00F1-42B9-B6B5-AA64C037BEF0}"/>
          </ac:grpSpMkLst>
        </pc:grpChg>
        <pc:grpChg chg="del mod topLvl">
          <ac:chgData name="Hamlet Markarian" userId="4926d2b407f31d77" providerId="LiveId" clId="{1A634700-36B3-4455-A058-5071D9319E52}" dt="2020-05-19T22:15:33.934" v="2154" actId="478"/>
          <ac:grpSpMkLst>
            <pc:docMk/>
            <pc:sldMk cId="1266504630" sldId="1465"/>
            <ac:grpSpMk id="67" creationId="{4A2F15A9-DEEF-47BC-A475-1E45DBB545B5}"/>
          </ac:grpSpMkLst>
        </pc:grpChg>
        <pc:grpChg chg="add del mod">
          <ac:chgData name="Hamlet Markarian" userId="4926d2b407f31d77" providerId="LiveId" clId="{1A634700-36B3-4455-A058-5071D9319E52}" dt="2020-05-19T22:15:28.560" v="2152" actId="165"/>
          <ac:grpSpMkLst>
            <pc:docMk/>
            <pc:sldMk cId="1266504630" sldId="1465"/>
            <ac:grpSpMk id="74" creationId="{D0C40E5B-EACE-4A4E-B260-16C360E68DE0}"/>
          </ac:grpSpMkLst>
        </pc:grpChg>
        <pc:grpChg chg="del mod topLvl">
          <ac:chgData name="Hamlet Markarian" userId="4926d2b407f31d77" providerId="LiveId" clId="{1A634700-36B3-4455-A058-5071D9319E52}" dt="2020-05-19T22:15:37.110" v="2156" actId="478"/>
          <ac:grpSpMkLst>
            <pc:docMk/>
            <pc:sldMk cId="1266504630" sldId="1465"/>
            <ac:grpSpMk id="76" creationId="{D41C3E4A-B2ED-4B93-9484-53A30E96571B}"/>
          </ac:grpSpMkLst>
        </pc:grpChg>
        <pc:grpChg chg="add del mod">
          <ac:chgData name="Hamlet Markarian" userId="4926d2b407f31d77" providerId="LiveId" clId="{1A634700-36B3-4455-A058-5071D9319E52}" dt="2020-05-19T22:15:28.560" v="2152" actId="165"/>
          <ac:grpSpMkLst>
            <pc:docMk/>
            <pc:sldMk cId="1266504630" sldId="1465"/>
            <ac:grpSpMk id="87" creationId="{4A2FBE26-808F-49C1-9AAB-31B7CCB8F7D5}"/>
          </ac:grpSpMkLst>
        </pc:grpChg>
        <pc:grpChg chg="del mod topLvl">
          <ac:chgData name="Hamlet Markarian" userId="4926d2b407f31d77" providerId="LiveId" clId="{1A634700-36B3-4455-A058-5071D9319E52}" dt="2020-05-19T22:15:35.150" v="2155" actId="478"/>
          <ac:grpSpMkLst>
            <pc:docMk/>
            <pc:sldMk cId="1266504630" sldId="1465"/>
            <ac:grpSpMk id="89" creationId="{FB32B05F-E409-4A79-8B3D-B62233A48218}"/>
          </ac:grpSpMkLst>
        </pc:grpChg>
        <pc:grpChg chg="add del mod">
          <ac:chgData name="Hamlet Markarian" userId="4926d2b407f31d77" providerId="LiveId" clId="{1A634700-36B3-4455-A058-5071D9319E52}" dt="2020-05-19T22:15:28.560" v="2152" actId="165"/>
          <ac:grpSpMkLst>
            <pc:docMk/>
            <pc:sldMk cId="1266504630" sldId="1465"/>
            <ac:grpSpMk id="101" creationId="{9F58BB44-B008-4EC6-A9BC-EF16CBD171D5}"/>
          </ac:grpSpMkLst>
        </pc:grpChg>
        <pc:grpChg chg="del mod topLvl">
          <ac:chgData name="Hamlet Markarian" userId="4926d2b407f31d77" providerId="LiveId" clId="{1A634700-36B3-4455-A058-5071D9319E52}" dt="2020-05-19T22:15:31.711" v="2153" actId="478"/>
          <ac:grpSpMkLst>
            <pc:docMk/>
            <pc:sldMk cId="1266504630" sldId="1465"/>
            <ac:grpSpMk id="103" creationId="{B3C5EFA4-2457-4F46-8878-826F0832B51F}"/>
          </ac:grpSpMkLst>
        </pc:grpChg>
        <pc:grpChg chg="add del mod">
          <ac:chgData name="Hamlet Markarian" userId="4926d2b407f31d77" providerId="LiveId" clId="{1A634700-36B3-4455-A058-5071D9319E52}" dt="2020-05-19T22:15:28.560" v="2152" actId="165"/>
          <ac:grpSpMkLst>
            <pc:docMk/>
            <pc:sldMk cId="1266504630" sldId="1465"/>
            <ac:grpSpMk id="115" creationId="{8991BFE4-734A-4869-9913-39054C5C7EE7}"/>
          </ac:grpSpMkLst>
        </pc:grpChg>
        <pc:grpChg chg="del mod topLvl">
          <ac:chgData name="Hamlet Markarian" userId="4926d2b407f31d77" providerId="LiveId" clId="{1A634700-36B3-4455-A058-5071D9319E52}" dt="2020-05-19T22:15:38.383" v="2157" actId="478"/>
          <ac:grpSpMkLst>
            <pc:docMk/>
            <pc:sldMk cId="1266504630" sldId="1465"/>
            <ac:grpSpMk id="117" creationId="{66468715-1108-4769-A539-A2FFA75407EE}"/>
          </ac:grpSpMkLst>
        </pc:grpChg>
        <pc:grpChg chg="add del mod">
          <ac:chgData name="Hamlet Markarian" userId="4926d2b407f31d77" providerId="LiveId" clId="{1A634700-36B3-4455-A058-5071D9319E52}" dt="2020-05-19T22:12:26.983" v="2109" actId="165"/>
          <ac:grpSpMkLst>
            <pc:docMk/>
            <pc:sldMk cId="1266504630" sldId="1465"/>
            <ac:grpSpMk id="123" creationId="{DE48BC04-6FCD-4CCD-A5D0-1C4819FF2F8A}"/>
          </ac:grpSpMkLst>
        </pc:grpChg>
        <pc:picChg chg="del">
          <ac:chgData name="Hamlet Markarian" userId="4926d2b407f31d77" providerId="LiveId" clId="{1A634700-36B3-4455-A058-5071D9319E52}" dt="2020-05-18T21:55:01.101" v="567" actId="478"/>
          <ac:picMkLst>
            <pc:docMk/>
            <pc:sldMk cId="1266504630" sldId="1465"/>
            <ac:picMk id="10" creationId="{98B02DF7-051E-4A87-A636-E1C9826DD069}"/>
          </ac:picMkLst>
        </pc:picChg>
        <pc:picChg chg="del">
          <ac:chgData name="Hamlet Markarian" userId="4926d2b407f31d77" providerId="LiveId" clId="{1A634700-36B3-4455-A058-5071D9319E52}" dt="2020-05-18T21:55:01.101" v="567" actId="478"/>
          <ac:picMkLst>
            <pc:docMk/>
            <pc:sldMk cId="1266504630" sldId="1465"/>
            <ac:picMk id="86" creationId="{7DAAAD20-DF01-4F14-B56C-59868A378761}"/>
          </ac:picMkLst>
        </pc:picChg>
        <pc:picChg chg="del">
          <ac:chgData name="Hamlet Markarian" userId="4926d2b407f31d77" providerId="LiveId" clId="{1A634700-36B3-4455-A058-5071D9319E52}" dt="2020-05-18T21:55:01.101" v="567" actId="478"/>
          <ac:picMkLst>
            <pc:docMk/>
            <pc:sldMk cId="1266504630" sldId="1465"/>
            <ac:picMk id="87" creationId="{8276A39C-3A63-4749-A979-7CDEC1E525CE}"/>
          </ac:picMkLst>
        </pc:picChg>
        <pc:cxnChg chg="del mod">
          <ac:chgData name="Hamlet Markarian" userId="4926d2b407f31d77" providerId="LiveId" clId="{1A634700-36B3-4455-A058-5071D9319E52}" dt="2020-05-18T21:55:01.101" v="567" actId="478"/>
          <ac:cxnSpMkLst>
            <pc:docMk/>
            <pc:sldMk cId="1266504630" sldId="1465"/>
            <ac:cxnSpMk id="5" creationId="{62468790-224A-4044-8D17-B7B3AAE66D14}"/>
          </ac:cxnSpMkLst>
        </pc:cxnChg>
        <pc:cxnChg chg="add mod">
          <ac:chgData name="Hamlet Markarian" userId="4926d2b407f31d77" providerId="LiveId" clId="{1A634700-36B3-4455-A058-5071D9319E52}" dt="2020-05-19T22:20:40.613" v="2227" actId="12789"/>
          <ac:cxnSpMkLst>
            <pc:docMk/>
            <pc:sldMk cId="1266504630" sldId="1465"/>
            <ac:cxnSpMk id="64" creationId="{209257B9-D177-4A86-80B1-60FE6B69553E}"/>
          </ac:cxnSpMkLst>
        </pc:cxnChg>
      </pc:sldChg>
      <pc:sldChg chg="addSp delSp modSp add mod delAnim modAnim">
        <pc:chgData name="Hamlet Markarian" userId="4926d2b407f31d77" providerId="LiveId" clId="{1A634700-36B3-4455-A058-5071D9319E52}" dt="2020-05-19T23:09:32.910" v="2433" actId="207"/>
        <pc:sldMkLst>
          <pc:docMk/>
          <pc:sldMk cId="3572233569" sldId="1466"/>
        </pc:sldMkLst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3" creationId="{38FB8E4A-33F2-4A79-B94C-82023315A27C}"/>
          </ac:spMkLst>
        </pc:spChg>
        <pc:spChg chg="del mod">
          <ac:chgData name="Hamlet Markarian" userId="4926d2b407f31d77" providerId="LiveId" clId="{1A634700-36B3-4455-A058-5071D9319E52}" dt="2020-05-19T22:23:40.697" v="2240" actId="478"/>
          <ac:spMkLst>
            <pc:docMk/>
            <pc:sldMk cId="3572233569" sldId="1466"/>
            <ac:spMk id="16" creationId="{51A55428-D23F-4777-96FE-D91E0B26310D}"/>
          </ac:spMkLst>
        </pc:spChg>
        <pc:spChg chg="del mod">
          <ac:chgData name="Hamlet Markarian" userId="4926d2b407f31d77" providerId="LiveId" clId="{1A634700-36B3-4455-A058-5071D9319E52}" dt="2020-05-19T22:23:40.697" v="2240" actId="478"/>
          <ac:spMkLst>
            <pc:docMk/>
            <pc:sldMk cId="3572233569" sldId="1466"/>
            <ac:spMk id="19" creationId="{42101231-1855-46EE-A3D9-B84E75ACB56A}"/>
          </ac:spMkLst>
        </pc:spChg>
        <pc:spChg chg="add mod topLvl">
          <ac:chgData name="Hamlet Markarian" userId="4926d2b407f31d77" providerId="LiveId" clId="{1A634700-36B3-4455-A058-5071D9319E52}" dt="2020-05-18T23:33:26.664" v="1740" actId="164"/>
          <ac:spMkLst>
            <pc:docMk/>
            <pc:sldMk cId="3572233569" sldId="1466"/>
            <ac:spMk id="25" creationId="{691EB177-3118-4A27-ACEE-1551CD7E122B}"/>
          </ac:spMkLst>
        </pc:spChg>
        <pc:spChg chg="add mod topLvl">
          <ac:chgData name="Hamlet Markarian" userId="4926d2b407f31d77" providerId="LiveId" clId="{1A634700-36B3-4455-A058-5071D9319E52}" dt="2020-05-18T23:33:28.973" v="1741" actId="164"/>
          <ac:spMkLst>
            <pc:docMk/>
            <pc:sldMk cId="3572233569" sldId="1466"/>
            <ac:spMk id="26" creationId="{36203B93-281E-4E2B-B3B3-71758BCFB329}"/>
          </ac:spMkLst>
        </pc:spChg>
        <pc:spChg chg="add mod topLvl">
          <ac:chgData name="Hamlet Markarian" userId="4926d2b407f31d77" providerId="LiveId" clId="{1A634700-36B3-4455-A058-5071D9319E52}" dt="2020-05-18T23:33:31.193" v="1742" actId="164"/>
          <ac:spMkLst>
            <pc:docMk/>
            <pc:sldMk cId="3572233569" sldId="1466"/>
            <ac:spMk id="27" creationId="{B1E1D8E5-11E5-4C6D-AC1A-9D7E01D645EC}"/>
          </ac:spMkLst>
        </pc:spChg>
        <pc:spChg chg="add mod topLvl">
          <ac:chgData name="Hamlet Markarian" userId="4926d2b407f31d77" providerId="LiveId" clId="{1A634700-36B3-4455-A058-5071D9319E52}" dt="2020-05-18T23:33:33.306" v="1743" actId="164"/>
          <ac:spMkLst>
            <pc:docMk/>
            <pc:sldMk cId="3572233569" sldId="1466"/>
            <ac:spMk id="29" creationId="{D2CC522D-E744-42CE-BCB1-2EC79C342426}"/>
          </ac:spMkLst>
        </pc:spChg>
        <pc:spChg chg="add mod ord topLvl">
          <ac:chgData name="Hamlet Markarian" userId="4926d2b407f31d77" providerId="LiveId" clId="{1A634700-36B3-4455-A058-5071D9319E52}" dt="2020-05-18T23:33:26.664" v="1740" actId="164"/>
          <ac:spMkLst>
            <pc:docMk/>
            <pc:sldMk cId="3572233569" sldId="1466"/>
            <ac:spMk id="30" creationId="{9C1D647D-91E3-47B1-B103-C41D0DDC300A}"/>
          </ac:spMkLst>
        </pc:spChg>
        <pc:spChg chg="add mod ord topLvl">
          <ac:chgData name="Hamlet Markarian" userId="4926d2b407f31d77" providerId="LiveId" clId="{1A634700-36B3-4455-A058-5071D9319E52}" dt="2020-05-18T23:33:28.973" v="1741" actId="164"/>
          <ac:spMkLst>
            <pc:docMk/>
            <pc:sldMk cId="3572233569" sldId="1466"/>
            <ac:spMk id="31" creationId="{E91373D7-DCE9-4067-BF93-DE1E0DBAE0CD}"/>
          </ac:spMkLst>
        </pc:spChg>
        <pc:spChg chg="add mod ord topLvl">
          <ac:chgData name="Hamlet Markarian" userId="4926d2b407f31d77" providerId="LiveId" clId="{1A634700-36B3-4455-A058-5071D9319E52}" dt="2020-05-18T23:33:31.193" v="1742" actId="164"/>
          <ac:spMkLst>
            <pc:docMk/>
            <pc:sldMk cId="3572233569" sldId="1466"/>
            <ac:spMk id="32" creationId="{AAEC47C1-8392-42A1-9661-1C79494C1403}"/>
          </ac:spMkLst>
        </pc:spChg>
        <pc:spChg chg="add mod">
          <ac:chgData name="Hamlet Markarian" userId="4926d2b407f31d77" providerId="LiveId" clId="{1A634700-36B3-4455-A058-5071D9319E52}" dt="2020-05-19T22:23:40.971" v="2241"/>
          <ac:spMkLst>
            <pc:docMk/>
            <pc:sldMk cId="3572233569" sldId="1466"/>
            <ac:spMk id="33" creationId="{5FE9EDC8-ABF7-4895-BF84-861BFE2BA853}"/>
          </ac:spMkLst>
        </pc:spChg>
        <pc:spChg chg="add mod ord topLvl">
          <ac:chgData name="Hamlet Markarian" userId="4926d2b407f31d77" providerId="LiveId" clId="{1A634700-36B3-4455-A058-5071D9319E52}" dt="2020-05-18T23:33:33.306" v="1743" actId="164"/>
          <ac:spMkLst>
            <pc:docMk/>
            <pc:sldMk cId="3572233569" sldId="1466"/>
            <ac:spMk id="34" creationId="{12B47458-BF1C-49E8-924F-86D208DD08D8}"/>
          </ac:spMkLst>
        </pc:spChg>
        <pc:spChg chg="add mod topLvl">
          <ac:chgData name="Hamlet Markarian" userId="4926d2b407f31d77" providerId="LiveId" clId="{1A634700-36B3-4455-A058-5071D9319E52}" dt="2020-05-18T23:33:35.678" v="1744" actId="164"/>
          <ac:spMkLst>
            <pc:docMk/>
            <pc:sldMk cId="3572233569" sldId="1466"/>
            <ac:spMk id="35" creationId="{0987BC9F-4D20-40A4-A87F-453CE4D817F9}"/>
          </ac:spMkLst>
        </pc:spChg>
        <pc:spChg chg="add mod topLvl">
          <ac:chgData name="Hamlet Markarian" userId="4926d2b407f31d77" providerId="LiveId" clId="{1A634700-36B3-4455-A058-5071D9319E52}" dt="2020-05-18T23:33:37.577" v="1745" actId="164"/>
          <ac:spMkLst>
            <pc:docMk/>
            <pc:sldMk cId="3572233569" sldId="1466"/>
            <ac:spMk id="36" creationId="{854E3985-17D2-4F9E-85A8-FF341C781214}"/>
          </ac:spMkLst>
        </pc:spChg>
        <pc:spChg chg="add mod">
          <ac:chgData name="Hamlet Markarian" userId="4926d2b407f31d77" providerId="LiveId" clId="{1A634700-36B3-4455-A058-5071D9319E52}" dt="2020-05-19T22:23:40.971" v="2241"/>
          <ac:spMkLst>
            <pc:docMk/>
            <pc:sldMk cId="3572233569" sldId="1466"/>
            <ac:spMk id="37" creationId="{FE59F104-A7F4-4F92-A179-CC146BF949AA}"/>
          </ac:spMkLst>
        </pc:spChg>
        <pc:spChg chg="add mod">
          <ac:chgData name="Hamlet Markarian" userId="4926d2b407f31d77" providerId="LiveId" clId="{1A634700-36B3-4455-A058-5071D9319E52}" dt="2020-05-19T22:23:40.971" v="2241"/>
          <ac:spMkLst>
            <pc:docMk/>
            <pc:sldMk cId="3572233569" sldId="1466"/>
            <ac:spMk id="38" creationId="{D0437038-592E-4398-B760-5AD397ECC957}"/>
          </ac:spMkLst>
        </pc:spChg>
        <pc:spChg chg="del mod topLvl">
          <ac:chgData name="Hamlet Markarian" userId="4926d2b407f31d77" providerId="LiveId" clId="{1A634700-36B3-4455-A058-5071D9319E52}" dt="2020-05-19T23:07:23.060" v="2383" actId="478"/>
          <ac:spMkLst>
            <pc:docMk/>
            <pc:sldMk cId="3572233569" sldId="1466"/>
            <ac:spMk id="41" creationId="{D9DF4295-2737-48AD-8738-54B9DA3BB12A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42" creationId="{BFB1F950-7C33-4F98-83ED-C97667CA66A3}"/>
          </ac:spMkLst>
        </pc:spChg>
        <pc:spChg chg="add mod topLvl">
          <ac:chgData name="Hamlet Markarian" userId="4926d2b407f31d77" providerId="LiveId" clId="{1A634700-36B3-4455-A058-5071D9319E52}" dt="2020-05-18T23:33:39.071" v="1746" actId="164"/>
          <ac:spMkLst>
            <pc:docMk/>
            <pc:sldMk cId="3572233569" sldId="1466"/>
            <ac:spMk id="43" creationId="{C6DD07E7-E861-427B-B9E0-4DC81B44725D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44" creationId="{554225B3-6752-4DEB-83FA-89069733E795}"/>
          </ac:spMkLst>
        </pc:spChg>
        <pc:spChg chg="del">
          <ac:chgData name="Hamlet Markarian" userId="4926d2b407f31d77" providerId="LiveId" clId="{1A634700-36B3-4455-A058-5071D9319E52}" dt="2020-05-19T22:23:40.697" v="2240" actId="478"/>
          <ac:spMkLst>
            <pc:docMk/>
            <pc:sldMk cId="3572233569" sldId="1466"/>
            <ac:spMk id="45" creationId="{DD36E3AD-AF9C-4CA6-B58F-4D6D980425D9}"/>
          </ac:spMkLst>
        </pc:spChg>
        <pc:spChg chg="add mod topLvl">
          <ac:chgData name="Hamlet Markarian" userId="4926d2b407f31d77" providerId="LiveId" clId="{1A634700-36B3-4455-A058-5071D9319E52}" dt="2020-05-18T23:33:41.264" v="1747" actId="164"/>
          <ac:spMkLst>
            <pc:docMk/>
            <pc:sldMk cId="3572233569" sldId="1466"/>
            <ac:spMk id="47" creationId="{265ECAAB-3A46-475E-BCB2-23E733A3285D}"/>
          </ac:spMkLst>
        </pc:spChg>
        <pc:spChg chg="add mod ord topLvl">
          <ac:chgData name="Hamlet Markarian" userId="4926d2b407f31d77" providerId="LiveId" clId="{1A634700-36B3-4455-A058-5071D9319E52}" dt="2020-05-18T23:33:35.678" v="1744" actId="164"/>
          <ac:spMkLst>
            <pc:docMk/>
            <pc:sldMk cId="3572233569" sldId="1466"/>
            <ac:spMk id="48" creationId="{A514E33F-1C9F-439D-9E27-2F61FA58B143}"/>
          </ac:spMkLst>
        </pc:spChg>
        <pc:spChg chg="add mod ord topLvl">
          <ac:chgData name="Hamlet Markarian" userId="4926d2b407f31d77" providerId="LiveId" clId="{1A634700-36B3-4455-A058-5071D9319E52}" dt="2020-05-18T23:33:37.577" v="1745" actId="164"/>
          <ac:spMkLst>
            <pc:docMk/>
            <pc:sldMk cId="3572233569" sldId="1466"/>
            <ac:spMk id="49" creationId="{A375BA85-CD15-4E6C-AED8-4BCF5C50E51F}"/>
          </ac:spMkLst>
        </pc:spChg>
        <pc:spChg chg="del mod topLvl">
          <ac:chgData name="Hamlet Markarian" userId="4926d2b407f31d77" providerId="LiveId" clId="{1A634700-36B3-4455-A058-5071D9319E52}" dt="2020-05-19T23:08:02.491" v="2391" actId="478"/>
          <ac:spMkLst>
            <pc:docMk/>
            <pc:sldMk cId="3572233569" sldId="1466"/>
            <ac:spMk id="50" creationId="{9D5EDD22-8EB4-435F-BDB5-46E7B83C05E9}"/>
          </ac:spMkLst>
        </pc:spChg>
        <pc:spChg chg="del mod">
          <ac:chgData name="Hamlet Markarian" userId="4926d2b407f31d77" providerId="LiveId" clId="{1A634700-36B3-4455-A058-5071D9319E52}" dt="2020-05-18T22:25:51.540" v="823" actId="478"/>
          <ac:spMkLst>
            <pc:docMk/>
            <pc:sldMk cId="3572233569" sldId="1466"/>
            <ac:spMk id="50" creationId="{D6E30E93-05A0-4003-BA24-CB0398A4905E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1" creationId="{3D5982F6-FABC-4F44-A79B-EA55B1B674B2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51" creationId="{6E605D2A-DE3E-4D6F-AB44-992392FAC1D1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2" creationId="{8C1C15C1-45A0-4077-8605-CA5FB1068E57}"/>
          </ac:spMkLst>
        </pc:spChg>
        <pc:spChg chg="add mod ord topLvl">
          <ac:chgData name="Hamlet Markarian" userId="4926d2b407f31d77" providerId="LiveId" clId="{1A634700-36B3-4455-A058-5071D9319E52}" dt="2020-05-18T23:33:39.071" v="1746" actId="164"/>
          <ac:spMkLst>
            <pc:docMk/>
            <pc:sldMk cId="3572233569" sldId="1466"/>
            <ac:spMk id="53" creationId="{FC10A083-6687-471B-BFF4-664526C4BAF1}"/>
          </ac:spMkLst>
        </pc:spChg>
        <pc:spChg chg="del mod topLvl">
          <ac:chgData name="Hamlet Markarian" userId="4926d2b407f31d77" providerId="LiveId" clId="{1A634700-36B3-4455-A058-5071D9319E52}" dt="2020-05-19T23:07:27.284" v="2384" actId="478"/>
          <ac:spMkLst>
            <pc:docMk/>
            <pc:sldMk cId="3572233569" sldId="1466"/>
            <ac:spMk id="54" creationId="{4F66D53B-1E93-4F97-879B-0344CFB6A82E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4" creationId="{A1E6C849-92AB-45A9-96A6-91F66ECB395F}"/>
          </ac:spMkLst>
        </pc:spChg>
        <pc:spChg chg="add mod ord topLvl">
          <ac:chgData name="Hamlet Markarian" userId="4926d2b407f31d77" providerId="LiveId" clId="{1A634700-36B3-4455-A058-5071D9319E52}" dt="2020-05-18T23:33:41.264" v="1747" actId="164"/>
          <ac:spMkLst>
            <pc:docMk/>
            <pc:sldMk cId="3572233569" sldId="1466"/>
            <ac:spMk id="55" creationId="{AFEB6613-C8BC-4AE3-8BDD-2C1394BD6E50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6" creationId="{4F1C7F5C-31EA-47C8-B213-CB86265729B0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56" creationId="{7E56F4D4-04BC-4BFC-B154-AEA319EEBA64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7" creationId="{7856B7A9-8D83-407F-BAF4-530D6F77B6B1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8" creationId="{151EC082-D5EF-4136-91C7-61DD786E712D}"/>
          </ac:spMkLst>
        </pc:spChg>
        <pc:spChg chg="del mod topLvl">
          <ac:chgData name="Hamlet Markarian" userId="4926d2b407f31d77" providerId="LiveId" clId="{1A634700-36B3-4455-A058-5071D9319E52}" dt="2020-05-19T23:08:02.491" v="2391" actId="478"/>
          <ac:spMkLst>
            <pc:docMk/>
            <pc:sldMk cId="3572233569" sldId="1466"/>
            <ac:spMk id="58" creationId="{B17344A1-4E09-4105-8DD4-FB9F28A1D52D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59" creationId="{C2734995-55DB-49F4-AD33-AA27FCAA1E7D}"/>
          </ac:spMkLst>
        </pc:spChg>
        <pc:spChg chg="del">
          <ac:chgData name="Hamlet Markarian" userId="4926d2b407f31d77" providerId="LiveId" clId="{1A634700-36B3-4455-A058-5071D9319E52}" dt="2020-05-18T22:17:49.925" v="781" actId="478"/>
          <ac:spMkLst>
            <pc:docMk/>
            <pc:sldMk cId="3572233569" sldId="1466"/>
            <ac:spMk id="59" creationId="{D6109F19-5791-488C-96F0-A1B7C7C15325}"/>
          </ac:spMkLst>
        </pc:spChg>
        <pc:spChg chg="del mod topLvl">
          <ac:chgData name="Hamlet Markarian" userId="4926d2b407f31d77" providerId="LiveId" clId="{1A634700-36B3-4455-A058-5071D9319E52}" dt="2020-05-19T23:07:27.284" v="2384" actId="478"/>
          <ac:spMkLst>
            <pc:docMk/>
            <pc:sldMk cId="3572233569" sldId="1466"/>
            <ac:spMk id="64" creationId="{E747CFF9-761F-4242-BA83-1934C12016CA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65" creationId="{03149B91-D05B-4B43-B723-886A08C91C16}"/>
          </ac:spMkLst>
        </pc:spChg>
        <pc:spChg chg="del mod topLvl">
          <ac:chgData name="Hamlet Markarian" userId="4926d2b407f31d77" providerId="LiveId" clId="{1A634700-36B3-4455-A058-5071D9319E52}" dt="2020-05-19T23:08:02.491" v="2391" actId="478"/>
          <ac:spMkLst>
            <pc:docMk/>
            <pc:sldMk cId="3572233569" sldId="1466"/>
            <ac:spMk id="67" creationId="{00AFAE74-DE20-4CEF-9932-1E8B19C3E50E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68" creationId="{53B6F1D7-2958-4E87-B36C-E39AE1B20229}"/>
          </ac:spMkLst>
        </pc:spChg>
        <pc:spChg chg="del mod topLvl">
          <ac:chgData name="Hamlet Markarian" userId="4926d2b407f31d77" providerId="LiveId" clId="{1A634700-36B3-4455-A058-5071D9319E52}" dt="2020-05-19T23:07:27.284" v="2384" actId="478"/>
          <ac:spMkLst>
            <pc:docMk/>
            <pc:sldMk cId="3572233569" sldId="1466"/>
            <ac:spMk id="70" creationId="{D019FC22-C889-4525-A7A5-8E0A583475B0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71" creationId="{67933C5B-0CC0-4A18-95AE-3DF3C1F82750}"/>
          </ac:spMkLst>
        </pc:spChg>
        <pc:spChg chg="del mod topLvl">
          <ac:chgData name="Hamlet Markarian" userId="4926d2b407f31d77" providerId="LiveId" clId="{1A634700-36B3-4455-A058-5071D9319E52}" dt="2020-05-19T23:08:02.491" v="2391" actId="478"/>
          <ac:spMkLst>
            <pc:docMk/>
            <pc:sldMk cId="3572233569" sldId="1466"/>
            <ac:spMk id="73" creationId="{44BC09CB-E1AE-439F-8203-1E5005507807}"/>
          </ac:spMkLst>
        </pc:spChg>
        <pc:spChg chg="mod ord topLvl">
          <ac:chgData name="Hamlet Markarian" userId="4926d2b407f31d77" providerId="LiveId" clId="{1A634700-36B3-4455-A058-5071D9319E52}" dt="2020-05-19T23:09:32.910" v="2433" actId="207"/>
          <ac:spMkLst>
            <pc:docMk/>
            <pc:sldMk cId="3572233569" sldId="1466"/>
            <ac:spMk id="74" creationId="{BAD5FB0B-009B-4AEF-83E6-1018FB398E67}"/>
          </ac:spMkLst>
        </pc:spChg>
        <pc:spChg chg="add mod topLvl">
          <ac:chgData name="Hamlet Markarian" userId="4926d2b407f31d77" providerId="LiveId" clId="{1A634700-36B3-4455-A058-5071D9319E52}" dt="2020-05-19T23:09:01.212" v="2410" actId="1035"/>
          <ac:spMkLst>
            <pc:docMk/>
            <pc:sldMk cId="3572233569" sldId="1466"/>
            <ac:spMk id="75" creationId="{71538205-9104-46EC-99AF-52727016595F}"/>
          </ac:spMkLst>
        </pc:spChg>
        <pc:spChg chg="add mod topLvl">
          <ac:chgData name="Hamlet Markarian" userId="4926d2b407f31d77" providerId="LiveId" clId="{1A634700-36B3-4455-A058-5071D9319E52}" dt="2020-05-19T23:09:01.212" v="2410" actId="1035"/>
          <ac:spMkLst>
            <pc:docMk/>
            <pc:sldMk cId="3572233569" sldId="1466"/>
            <ac:spMk id="76" creationId="{1C31928C-12BE-4FA9-85A5-EC76EC4EFC08}"/>
          </ac:spMkLst>
        </pc:spChg>
        <pc:spChg chg="add mod topLvl">
          <ac:chgData name="Hamlet Markarian" userId="4926d2b407f31d77" providerId="LiveId" clId="{1A634700-36B3-4455-A058-5071D9319E52}" dt="2020-05-19T23:09:01.212" v="2410" actId="1035"/>
          <ac:spMkLst>
            <pc:docMk/>
            <pc:sldMk cId="3572233569" sldId="1466"/>
            <ac:spMk id="77" creationId="{21D3F269-66A0-47E6-802E-6F6F2F508482}"/>
          </ac:spMkLst>
        </pc:spChg>
        <pc:spChg chg="add mod topLvl">
          <ac:chgData name="Hamlet Markarian" userId="4926d2b407f31d77" providerId="LiveId" clId="{1A634700-36B3-4455-A058-5071D9319E52}" dt="2020-05-19T23:09:01.212" v="2410" actId="1035"/>
          <ac:spMkLst>
            <pc:docMk/>
            <pc:sldMk cId="3572233569" sldId="1466"/>
            <ac:spMk id="78" creationId="{9004B35A-0A35-4458-B3A9-1D0F8925EE52}"/>
          </ac:spMkLst>
        </pc:spChg>
        <pc:spChg chg="add mod topLvl">
          <ac:chgData name="Hamlet Markarian" userId="4926d2b407f31d77" providerId="LiveId" clId="{1A634700-36B3-4455-A058-5071D9319E52}" dt="2020-05-19T23:09:15.093" v="2414" actId="1036"/>
          <ac:spMkLst>
            <pc:docMk/>
            <pc:sldMk cId="3572233569" sldId="1466"/>
            <ac:spMk id="79" creationId="{40860B51-3220-418F-8129-D99A51B51542}"/>
          </ac:spMkLst>
        </pc:spChg>
        <pc:spChg chg="add mod topLvl">
          <ac:chgData name="Hamlet Markarian" userId="4926d2b407f31d77" providerId="LiveId" clId="{1A634700-36B3-4455-A058-5071D9319E52}" dt="2020-05-19T23:09:15.093" v="2414" actId="1036"/>
          <ac:spMkLst>
            <pc:docMk/>
            <pc:sldMk cId="3572233569" sldId="1466"/>
            <ac:spMk id="80" creationId="{66D00DB0-2BBB-43C0-AFB9-19C817B9D4E8}"/>
          </ac:spMkLst>
        </pc:spChg>
        <pc:spChg chg="add mod topLvl">
          <ac:chgData name="Hamlet Markarian" userId="4926d2b407f31d77" providerId="LiveId" clId="{1A634700-36B3-4455-A058-5071D9319E52}" dt="2020-05-19T23:09:15.093" v="2414" actId="1036"/>
          <ac:spMkLst>
            <pc:docMk/>
            <pc:sldMk cId="3572233569" sldId="1466"/>
            <ac:spMk id="81" creationId="{0AD7682F-8B38-49AB-ABE1-43F9B25EF119}"/>
          </ac:spMkLst>
        </pc:spChg>
        <pc:spChg chg="add mod topLvl">
          <ac:chgData name="Hamlet Markarian" userId="4926d2b407f31d77" providerId="LiveId" clId="{1A634700-36B3-4455-A058-5071D9319E52}" dt="2020-05-19T23:09:15.093" v="2414" actId="1036"/>
          <ac:spMkLst>
            <pc:docMk/>
            <pc:sldMk cId="3572233569" sldId="1466"/>
            <ac:spMk id="82" creationId="{1ADED207-D4E2-47F0-9282-12C13A6EE92C}"/>
          </ac:spMkLst>
        </pc:spChg>
        <pc:grpChg chg="add del mod">
          <ac:chgData name="Hamlet Markarian" userId="4926d2b407f31d77" providerId="LiveId" clId="{1A634700-36B3-4455-A058-5071D9319E52}" dt="2020-05-18T22:25:24.124" v="815" actId="165"/>
          <ac:grpSpMkLst>
            <pc:docMk/>
            <pc:sldMk cId="3572233569" sldId="1466"/>
            <ac:grpSpMk id="2" creationId="{35EE15C5-92E9-4D2E-A1E2-B69CEA840AAA}"/>
          </ac:grpSpMkLst>
        </pc:grpChg>
        <pc:grpChg chg="add del mod">
          <ac:chgData name="Hamlet Markarian" userId="4926d2b407f31d77" providerId="LiveId" clId="{1A634700-36B3-4455-A058-5071D9319E52}" dt="2020-05-19T23:08:59.181" v="2406" actId="165"/>
          <ac:grpSpMkLst>
            <pc:docMk/>
            <pc:sldMk cId="3572233569" sldId="1466"/>
            <ac:grpSpMk id="2" creationId="{4E52384D-B99C-40A2-A406-B49E2DCFBCEF}"/>
          </ac:grpSpMkLst>
        </pc:grpChg>
        <pc:grpChg chg="add del mod">
          <ac:chgData name="Hamlet Markarian" userId="4926d2b407f31d77" providerId="LiveId" clId="{1A634700-36B3-4455-A058-5071D9319E52}" dt="2020-05-18T22:27:08.971" v="846" actId="165"/>
          <ac:grpSpMkLst>
            <pc:docMk/>
            <pc:sldMk cId="3572233569" sldId="1466"/>
            <ac:grpSpMk id="4" creationId="{02915176-BBB2-4C65-8591-FEC63983BADA}"/>
          </ac:grpSpMkLst>
        </pc:grpChg>
        <pc:grpChg chg="add del mod">
          <ac:chgData name="Hamlet Markarian" userId="4926d2b407f31d77" providerId="LiveId" clId="{1A634700-36B3-4455-A058-5071D9319E52}" dt="2020-05-18T22:29:01.619" v="864" actId="165"/>
          <ac:grpSpMkLst>
            <pc:docMk/>
            <pc:sldMk cId="3572233569" sldId="1466"/>
            <ac:grpSpMk id="5" creationId="{33114EBF-AAF0-4482-ADFE-4776D6C44E30}"/>
          </ac:grpSpMkLst>
        </pc:grpChg>
        <pc:grpChg chg="del">
          <ac:chgData name="Hamlet Markarian" userId="4926d2b407f31d77" providerId="LiveId" clId="{1A634700-36B3-4455-A058-5071D9319E52}" dt="2020-05-18T22:17:49.925" v="781" actId="478"/>
          <ac:grpSpMkLst>
            <pc:docMk/>
            <pc:sldMk cId="3572233569" sldId="1466"/>
            <ac:grpSpMk id="6" creationId="{2373BA4C-5AB0-463D-A10F-9784DAF3DD85}"/>
          </ac:grpSpMkLst>
        </pc:grpChg>
        <pc:grpChg chg="add del mod">
          <ac:chgData name="Hamlet Markarian" userId="4926d2b407f31d77" providerId="LiveId" clId="{1A634700-36B3-4455-A058-5071D9319E52}" dt="2020-05-18T22:29:01.619" v="864" actId="165"/>
          <ac:grpSpMkLst>
            <pc:docMk/>
            <pc:sldMk cId="3572233569" sldId="1466"/>
            <ac:grpSpMk id="7" creationId="{6DF5BF58-6392-4AB7-BD3E-697625EFDD68}"/>
          </ac:grpSpMkLst>
        </pc:grpChg>
        <pc:grpChg chg="add del mod">
          <ac:chgData name="Hamlet Markarian" userId="4926d2b407f31d77" providerId="LiveId" clId="{1A634700-36B3-4455-A058-5071D9319E52}" dt="2020-05-18T22:29:01.619" v="864" actId="165"/>
          <ac:grpSpMkLst>
            <pc:docMk/>
            <pc:sldMk cId="3572233569" sldId="1466"/>
            <ac:grpSpMk id="8" creationId="{052F1862-A77C-41AE-AE0E-F8C08EBB577D}"/>
          </ac:grpSpMkLst>
        </pc:grpChg>
        <pc:grpChg chg="add del mod">
          <ac:chgData name="Hamlet Markarian" userId="4926d2b407f31d77" providerId="LiveId" clId="{1A634700-36B3-4455-A058-5071D9319E52}" dt="2020-05-18T22:29:01.619" v="864" actId="165"/>
          <ac:grpSpMkLst>
            <pc:docMk/>
            <pc:sldMk cId="3572233569" sldId="1466"/>
            <ac:grpSpMk id="9" creationId="{9DABE5BE-F484-41E4-94C8-90EF68D31B2C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0" creationId="{528BB88A-C126-4160-8669-FA49A9ACBDE4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1" creationId="{F884C516-36B7-4947-9826-9E3254A6B3C2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2" creationId="{6C16C36C-232D-45DB-BB23-3EC68C147EB8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3" creationId="{40AEC3CE-DEFF-43A4-B502-486EB7893DE1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4" creationId="{F07B7960-E9BC-4C30-8FF3-DAFAA6267AC4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5" creationId="{4C16B8BE-3BF6-44A4-A5A0-CAD02C16C07C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7" creationId="{D3796949-E922-4B12-A36B-B696B9682D26}"/>
          </ac:grpSpMkLst>
        </pc:grpChg>
        <pc:grpChg chg="add del mod">
          <ac:chgData name="Hamlet Markarian" userId="4926d2b407f31d77" providerId="LiveId" clId="{1A634700-36B3-4455-A058-5071D9319E52}" dt="2020-05-18T22:30:25.171" v="898" actId="165"/>
          <ac:grpSpMkLst>
            <pc:docMk/>
            <pc:sldMk cId="3572233569" sldId="1466"/>
            <ac:grpSpMk id="18" creationId="{9E3F00B3-BB94-44C5-BFAE-646EE6F72AC6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20" creationId="{B7735232-0EF0-4107-9FF5-C72809EE0636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21" creationId="{F8F5C77C-95EB-40DB-BEED-1C6DB553B00D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22" creationId="{DF965C0B-3B28-4795-88C5-5E19EE2941B0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23" creationId="{8AA715E2-9AEF-488A-AFA4-3D5E183C4387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24" creationId="{9D114C52-EA43-43B9-ABD6-8C83C5BF242F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40" creationId="{F1993EC4-52AE-426B-BB95-B600723E488A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44" creationId="{3F432945-31F5-4372-AE24-BF35E2142104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52" creationId="{DC19D4EE-DB9F-4D12-AE19-1132AC44975F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57" creationId="{E728EA15-5BBD-41D7-B46A-E0C13CF8439E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60" creationId="{6410CD22-8F3A-4261-A4EE-A67B373B53D8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61" creationId="{C4DB5E87-1520-46B7-AAF1-96A2858DBF23}"/>
          </ac:grpSpMkLst>
        </pc:grpChg>
        <pc:grpChg chg="add del mod">
          <ac:chgData name="Hamlet Markarian" userId="4926d2b407f31d77" providerId="LiveId" clId="{1A634700-36B3-4455-A058-5071D9319E52}" dt="2020-05-19T22:23:40.697" v="2240" actId="478"/>
          <ac:grpSpMkLst>
            <pc:docMk/>
            <pc:sldMk cId="3572233569" sldId="1466"/>
            <ac:grpSpMk id="62" creationId="{24E0D664-694A-481B-BCD4-D2080BA57A75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63" creationId="{AA8F77EA-2B03-4BD9-8AB8-28B66613B63B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66" creationId="{D100D9D6-676E-4BE2-A3D6-4655C7FE82DF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69" creationId="{20B03723-A7A6-4A14-BC1C-25394985856F}"/>
          </ac:grpSpMkLst>
        </pc:grpChg>
        <pc:grpChg chg="add del mod">
          <ac:chgData name="Hamlet Markarian" userId="4926d2b407f31d77" providerId="LiveId" clId="{1A634700-36B3-4455-A058-5071D9319E52}" dt="2020-05-19T23:07:06.132" v="2379" actId="165"/>
          <ac:grpSpMkLst>
            <pc:docMk/>
            <pc:sldMk cId="3572233569" sldId="1466"/>
            <ac:grpSpMk id="72" creationId="{98AF4DFB-1F8A-438B-9D5E-8447D14C815B}"/>
          </ac:grpSpMkLst>
        </pc:grpChg>
        <pc:picChg chg="add mod">
          <ac:chgData name="Hamlet Markarian" userId="4926d2b407f31d77" providerId="LiveId" clId="{1A634700-36B3-4455-A058-5071D9319E52}" dt="2020-05-19T22:23:40.971" v="2241"/>
          <ac:picMkLst>
            <pc:docMk/>
            <pc:sldMk cId="3572233569" sldId="1466"/>
            <ac:picMk id="39" creationId="{D71A8F3D-F618-4AA8-8C39-8C7DE590FF53}"/>
          </ac:picMkLst>
        </pc:picChg>
        <pc:picChg chg="del">
          <ac:chgData name="Hamlet Markarian" userId="4926d2b407f31d77" providerId="LiveId" clId="{1A634700-36B3-4455-A058-5071D9319E52}" dt="2020-05-19T22:23:40.697" v="2240" actId="478"/>
          <ac:picMkLst>
            <pc:docMk/>
            <pc:sldMk cId="3572233569" sldId="1466"/>
            <ac:picMk id="46" creationId="{7355C654-6F32-4E63-80CD-EABE2479314A}"/>
          </ac:picMkLst>
        </pc:picChg>
      </pc:sldChg>
      <pc:sldChg chg="addSp delSp modSp add del mod modAnim">
        <pc:chgData name="Hamlet Markarian" userId="4926d2b407f31d77" providerId="LiveId" clId="{1A634700-36B3-4455-A058-5071D9319E52}" dt="2020-05-19T22:23:57.595" v="2242" actId="2696"/>
        <pc:sldMkLst>
          <pc:docMk/>
          <pc:sldMk cId="1765849036" sldId="1467"/>
        </pc:sldMkLst>
        <pc:spChg chg="add mod">
          <ac:chgData name="Hamlet Markarian" userId="4926d2b407f31d77" providerId="LiveId" clId="{1A634700-36B3-4455-A058-5071D9319E52}" dt="2020-05-18T23:34:53.127" v="1752" actId="164"/>
          <ac:spMkLst>
            <pc:docMk/>
            <pc:sldMk cId="1765849036" sldId="1467"/>
            <ac:spMk id="2" creationId="{E05A9B80-B7A7-45A7-BEDF-18FD336F5114}"/>
          </ac:spMkLst>
        </pc:spChg>
        <pc:spChg chg="mod">
          <ac:chgData name="Hamlet Markarian" userId="4926d2b407f31d77" providerId="LiveId" clId="{1A634700-36B3-4455-A058-5071D9319E52}" dt="2020-05-18T22:39:48.685" v="1011"/>
          <ac:spMkLst>
            <pc:docMk/>
            <pc:sldMk cId="1765849036" sldId="1467"/>
            <ac:spMk id="16" creationId="{51A55428-D23F-4777-96FE-D91E0B26310D}"/>
          </ac:spMkLst>
        </pc:spChg>
        <pc:spChg chg="mod">
          <ac:chgData name="Hamlet Markarian" userId="4926d2b407f31d77" providerId="LiveId" clId="{1A634700-36B3-4455-A058-5071D9319E52}" dt="2020-05-18T22:57:07.833" v="1231" actId="1076"/>
          <ac:spMkLst>
            <pc:docMk/>
            <pc:sldMk cId="1765849036" sldId="1467"/>
            <ac:spMk id="19" creationId="{42101231-1855-46EE-A3D9-B84E75ACB56A}"/>
          </ac:spMkLst>
        </pc:spChg>
        <pc:spChg chg="add mod ord">
          <ac:chgData name="Hamlet Markarian" userId="4926d2b407f31d77" providerId="LiveId" clId="{1A634700-36B3-4455-A058-5071D9319E52}" dt="2020-05-18T22:58:53.887" v="1247" actId="166"/>
          <ac:spMkLst>
            <pc:docMk/>
            <pc:sldMk cId="1765849036" sldId="1467"/>
            <ac:spMk id="22" creationId="{14FF5109-9AA8-4162-A2C6-73B60CA514F3}"/>
          </ac:spMkLst>
        </pc:spChg>
        <pc:spChg chg="add mod ord">
          <ac:chgData name="Hamlet Markarian" userId="4926d2b407f31d77" providerId="LiveId" clId="{1A634700-36B3-4455-A058-5071D9319E52}" dt="2020-05-18T22:58:53.887" v="1247" actId="166"/>
          <ac:spMkLst>
            <pc:docMk/>
            <pc:sldMk cId="1765849036" sldId="1467"/>
            <ac:spMk id="23" creationId="{0B063337-E5D2-4BAC-BFD1-6DDEFF461023}"/>
          </ac:spMkLst>
        </pc:spChg>
        <pc:spChg chg="add mod ord">
          <ac:chgData name="Hamlet Markarian" userId="4926d2b407f31d77" providerId="LiveId" clId="{1A634700-36B3-4455-A058-5071D9319E52}" dt="2020-05-18T22:58:53.887" v="1247" actId="166"/>
          <ac:spMkLst>
            <pc:docMk/>
            <pc:sldMk cId="1765849036" sldId="1467"/>
            <ac:spMk id="24" creationId="{D8E47121-B135-4909-9D50-70BBB0086CFB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25" creationId="{691EB177-3118-4A27-ACEE-1551CD7E122B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26" creationId="{36203B93-281E-4E2B-B3B3-71758BCFB329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27" creationId="{B1E1D8E5-11E5-4C6D-AC1A-9D7E01D645EC}"/>
          </ac:spMkLst>
        </pc:spChg>
        <pc:spChg chg="add mod ord">
          <ac:chgData name="Hamlet Markarian" userId="4926d2b407f31d77" providerId="LiveId" clId="{1A634700-36B3-4455-A058-5071D9319E52}" dt="2020-05-18T22:58:53.887" v="1247" actId="166"/>
          <ac:spMkLst>
            <pc:docMk/>
            <pc:sldMk cId="1765849036" sldId="1467"/>
            <ac:spMk id="28" creationId="{04604ADD-4FD8-4761-87F2-8D2FB5670F14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29" creationId="{D2CC522D-E744-42CE-BCB1-2EC79C342426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0" creationId="{9C1D647D-91E3-47B1-B103-C41D0DDC300A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1" creationId="{E91373D7-DCE9-4067-BF93-DE1E0DBAE0CD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2" creationId="{AAEC47C1-8392-42A1-9661-1C79494C1403}"/>
          </ac:spMkLst>
        </pc:spChg>
        <pc:spChg chg="add mod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33" creationId="{960B6D8A-4CC8-44CE-BF9E-5554EA4CA4FC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4" creationId="{12B47458-BF1C-49E8-924F-86D208DD08D8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5" creationId="{0987BC9F-4D20-40A4-A87F-453CE4D817F9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36" creationId="{854E3985-17D2-4F9E-85A8-FF341C781214}"/>
          </ac:spMkLst>
        </pc:spChg>
        <pc:spChg chg="add del mod">
          <ac:chgData name="Hamlet Markarian" userId="4926d2b407f31d77" providerId="LiveId" clId="{1A634700-36B3-4455-A058-5071D9319E52}" dt="2020-05-18T22:45:22.179" v="1089" actId="478"/>
          <ac:spMkLst>
            <pc:docMk/>
            <pc:sldMk cId="1765849036" sldId="1467"/>
            <ac:spMk id="37" creationId="{F957A2CF-2730-40CC-9819-83A530DAC839}"/>
          </ac:spMkLst>
        </pc:spChg>
        <pc:spChg chg="add del mod">
          <ac:chgData name="Hamlet Markarian" userId="4926d2b407f31d77" providerId="LiveId" clId="{1A634700-36B3-4455-A058-5071D9319E52}" dt="2020-05-18T22:45:27.842" v="1091" actId="478"/>
          <ac:spMkLst>
            <pc:docMk/>
            <pc:sldMk cId="1765849036" sldId="1467"/>
            <ac:spMk id="38" creationId="{7E2C9604-F135-437C-B5B9-9A51DFFB5221}"/>
          </ac:spMkLst>
        </pc:spChg>
        <pc:spChg chg="add mod">
          <ac:chgData name="Hamlet Markarian" userId="4926d2b407f31d77" providerId="LiveId" clId="{1A634700-36B3-4455-A058-5071D9319E52}" dt="2020-05-18T23:34:53.127" v="1752" actId="164"/>
          <ac:spMkLst>
            <pc:docMk/>
            <pc:sldMk cId="1765849036" sldId="1467"/>
            <ac:spMk id="39" creationId="{62C8A967-2AC5-44C2-BEEE-F9CF499DA3D1}"/>
          </ac:spMkLst>
        </pc:spChg>
        <pc:spChg chg="add mod">
          <ac:chgData name="Hamlet Markarian" userId="4926d2b407f31d77" providerId="LiveId" clId="{1A634700-36B3-4455-A058-5071D9319E52}" dt="2020-05-18T23:34:53.127" v="1752" actId="164"/>
          <ac:spMkLst>
            <pc:docMk/>
            <pc:sldMk cId="1765849036" sldId="1467"/>
            <ac:spMk id="40" creationId="{2D349DEA-4896-4FAF-89AF-1A71912B76A8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43" creationId="{C6DD07E7-E861-427B-B9E0-4DC81B44725D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47" creationId="{265ECAAB-3A46-475E-BCB2-23E733A3285D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48" creationId="{A514E33F-1C9F-439D-9E27-2F61FA58B143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49" creationId="{A375BA85-CD15-4E6C-AED8-4BCF5C50E51F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53" creationId="{FC10A083-6687-471B-BFF4-664526C4BAF1}"/>
          </ac:spMkLst>
        </pc:spChg>
        <pc:spChg chg="del">
          <ac:chgData name="Hamlet Markarian" userId="4926d2b407f31d77" providerId="LiveId" clId="{1A634700-36B3-4455-A058-5071D9319E52}" dt="2020-05-18T22:39:52.355" v="1012" actId="478"/>
          <ac:spMkLst>
            <pc:docMk/>
            <pc:sldMk cId="1765849036" sldId="1467"/>
            <ac:spMk id="55" creationId="{AFEB6613-C8BC-4AE3-8BDD-2C1394BD6E50}"/>
          </ac:spMkLst>
        </pc:spChg>
        <pc:spChg chg="add mod topLvl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58" creationId="{859D483F-D2DA-4117-B920-F48492F730BB}"/>
          </ac:spMkLst>
        </pc:spChg>
        <pc:spChg chg="add mod">
          <ac:chgData name="Hamlet Markarian" userId="4926d2b407f31d77" providerId="LiveId" clId="{1A634700-36B3-4455-A058-5071D9319E52}" dt="2020-05-18T22:53:43.831" v="1190" actId="571"/>
          <ac:spMkLst>
            <pc:docMk/>
            <pc:sldMk cId="1765849036" sldId="1467"/>
            <ac:spMk id="60" creationId="{ADE43936-3E32-49CF-9D90-685221660553}"/>
          </ac:spMkLst>
        </pc:spChg>
        <pc:spChg chg="mod">
          <ac:chgData name="Hamlet Markarian" userId="4926d2b407f31d77" providerId="LiveId" clId="{1A634700-36B3-4455-A058-5071D9319E52}" dt="2020-05-18T22:53:43.831" v="1190" actId="571"/>
          <ac:spMkLst>
            <pc:docMk/>
            <pc:sldMk cId="1765849036" sldId="1467"/>
            <ac:spMk id="63" creationId="{4C9E398F-F01C-4BDD-B4B0-82AD89E0D1E4}"/>
          </ac:spMkLst>
        </pc:spChg>
        <pc:spChg chg="mod topLvl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66" creationId="{CA9B9C58-3A72-4992-8EEB-3E0119A50B1A}"/>
          </ac:spMkLst>
        </pc:spChg>
        <pc:spChg chg="add del mod">
          <ac:chgData name="Hamlet Markarian" userId="4926d2b407f31d77" providerId="LiveId" clId="{1A634700-36B3-4455-A058-5071D9319E52}" dt="2020-05-18T22:54:08.193" v="1202" actId="478"/>
          <ac:spMkLst>
            <pc:docMk/>
            <pc:sldMk cId="1765849036" sldId="1467"/>
            <ac:spMk id="67" creationId="{10F53AA0-8A02-4375-8CD4-152E3B0DC51F}"/>
          </ac:spMkLst>
        </pc:spChg>
        <pc:spChg chg="add mod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77" creationId="{7C5E9765-85AB-41BC-BAEF-DDA180139388}"/>
          </ac:spMkLst>
        </pc:spChg>
        <pc:spChg chg="add mod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84" creationId="{C0CBABE5-50B6-4A28-AE30-9EAEF235EF47}"/>
          </ac:spMkLst>
        </pc:spChg>
        <pc:spChg chg="add mod">
          <ac:chgData name="Hamlet Markarian" userId="4926d2b407f31d77" providerId="LiveId" clId="{1A634700-36B3-4455-A058-5071D9319E52}" dt="2020-05-18T23:35:04.072" v="1753" actId="164"/>
          <ac:spMkLst>
            <pc:docMk/>
            <pc:sldMk cId="1765849036" sldId="1467"/>
            <ac:spMk id="85" creationId="{21E9737E-1CCC-4E41-AABF-F72753928A96}"/>
          </ac:spMkLst>
        </pc:spChg>
        <pc:grpChg chg="add mod">
          <ac:chgData name="Hamlet Markarian" userId="4926d2b407f31d77" providerId="LiveId" clId="{1A634700-36B3-4455-A058-5071D9319E52}" dt="2020-05-18T23:35:04.072" v="1753" actId="164"/>
          <ac:grpSpMkLst>
            <pc:docMk/>
            <pc:sldMk cId="1765849036" sldId="1467"/>
            <ac:grpSpMk id="7" creationId="{DD834E9D-4603-4C16-BE1A-D2B8D9EACE4F}"/>
          </ac:grpSpMkLst>
        </pc:grpChg>
        <pc:grpChg chg="add mod">
          <ac:chgData name="Hamlet Markarian" userId="4926d2b407f31d77" providerId="LiveId" clId="{1A634700-36B3-4455-A058-5071D9319E52}" dt="2020-05-18T23:35:04.072" v="1753" actId="164"/>
          <ac:grpSpMkLst>
            <pc:docMk/>
            <pc:sldMk cId="1765849036" sldId="1467"/>
            <ac:grpSpMk id="51" creationId="{B5D2B3FF-2D1B-43F6-AB16-4079EFAFA7DA}"/>
          </ac:grpSpMkLst>
        </pc:grpChg>
        <pc:grpChg chg="add del mod">
          <ac:chgData name="Hamlet Markarian" userId="4926d2b407f31d77" providerId="LiveId" clId="{1A634700-36B3-4455-A058-5071D9319E52}" dt="2020-05-18T22:55:28.730" v="1211" actId="478"/>
          <ac:grpSpMkLst>
            <pc:docMk/>
            <pc:sldMk cId="1765849036" sldId="1467"/>
            <ac:grpSpMk id="59" creationId="{FB3CC464-C753-4457-ABBF-6C927271CD91}"/>
          </ac:grpSpMkLst>
        </pc:grpChg>
        <pc:grpChg chg="add mod">
          <ac:chgData name="Hamlet Markarian" userId="4926d2b407f31d77" providerId="LiveId" clId="{1A634700-36B3-4455-A058-5071D9319E52}" dt="2020-05-18T22:53:43.831" v="1190" actId="571"/>
          <ac:grpSpMkLst>
            <pc:docMk/>
            <pc:sldMk cId="1765849036" sldId="1467"/>
            <ac:grpSpMk id="61" creationId="{1A8813BC-25A9-4DA2-8D00-186AA2A462C9}"/>
          </ac:grpSpMkLst>
        </pc:grpChg>
        <pc:grpChg chg="add del mod">
          <ac:chgData name="Hamlet Markarian" userId="4926d2b407f31d77" providerId="LiveId" clId="{1A634700-36B3-4455-A058-5071D9319E52}" dt="2020-05-18T22:55:31.514" v="1212" actId="478"/>
          <ac:grpSpMkLst>
            <pc:docMk/>
            <pc:sldMk cId="1765849036" sldId="1467"/>
            <ac:grpSpMk id="64" creationId="{C64D4FC3-5616-4909-A530-081CFFFFF306}"/>
          </ac:grpSpMkLst>
        </pc:grpChg>
        <pc:grpChg chg="add mod">
          <ac:chgData name="Hamlet Markarian" userId="4926d2b407f31d77" providerId="LiveId" clId="{1A634700-36B3-4455-A058-5071D9319E52}" dt="2020-05-18T23:35:04.072" v="1753" actId="164"/>
          <ac:grpSpMkLst>
            <pc:docMk/>
            <pc:sldMk cId="1765849036" sldId="1467"/>
            <ac:grpSpMk id="74" creationId="{50C23401-6F9C-4C41-A791-C274B7AEFD13}"/>
          </ac:grpSpMkLst>
        </pc:grpChg>
        <pc:grpChg chg="add mod">
          <ac:chgData name="Hamlet Markarian" userId="4926d2b407f31d77" providerId="LiveId" clId="{1A634700-36B3-4455-A058-5071D9319E52}" dt="2020-05-18T23:35:04.072" v="1753" actId="164"/>
          <ac:grpSpMkLst>
            <pc:docMk/>
            <pc:sldMk cId="1765849036" sldId="1467"/>
            <ac:grpSpMk id="81" creationId="{047CCE18-A4DF-4341-8868-821DCDFE962A}"/>
          </ac:grpSpMkLst>
        </pc:grpChg>
        <pc:grpChg chg="add mod">
          <ac:chgData name="Hamlet Markarian" userId="4926d2b407f31d77" providerId="LiveId" clId="{1A634700-36B3-4455-A058-5071D9319E52}" dt="2020-05-18T23:34:53.127" v="1752" actId="164"/>
          <ac:grpSpMkLst>
            <pc:docMk/>
            <pc:sldMk cId="1765849036" sldId="1467"/>
            <ac:grpSpMk id="92" creationId="{3727A21A-E8FF-4B37-BDA5-DBF7716C7AB8}"/>
          </ac:grpSpMkLst>
        </pc:grpChg>
        <pc:grpChg chg="add mod">
          <ac:chgData name="Hamlet Markarian" userId="4926d2b407f31d77" providerId="LiveId" clId="{1A634700-36B3-4455-A058-5071D9319E52}" dt="2020-05-18T23:35:04.072" v="1753" actId="164"/>
          <ac:grpSpMkLst>
            <pc:docMk/>
            <pc:sldMk cId="1765849036" sldId="1467"/>
            <ac:grpSpMk id="93" creationId="{047B5CFA-526E-462D-B83F-5B338C330215}"/>
          </ac:grpSpMkLst>
        </pc:grpChg>
        <pc:picChg chg="add mod">
          <ac:chgData name="Hamlet Markarian" userId="4926d2b407f31d77" providerId="LiveId" clId="{1A634700-36B3-4455-A058-5071D9319E52}" dt="2020-05-18T22:55:14.211" v="1209" actId="207"/>
          <ac:picMkLst>
            <pc:docMk/>
            <pc:sldMk cId="1765849036" sldId="1467"/>
            <ac:picMk id="42" creationId="{6C4E7AD7-8767-4985-8440-B11654E50063}"/>
          </ac:picMkLst>
        </pc:picChg>
        <pc:picChg chg="add mod">
          <ac:chgData name="Hamlet Markarian" userId="4926d2b407f31d77" providerId="LiveId" clId="{1A634700-36B3-4455-A058-5071D9319E52}" dt="2020-05-18T22:49:35.515" v="1140" actId="164"/>
          <ac:picMkLst>
            <pc:docMk/>
            <pc:sldMk cId="1765849036" sldId="1467"/>
            <ac:picMk id="44" creationId="{C4BDE7D2-9769-4E4E-A68B-D6F09CF2973E}"/>
          </ac:picMkLst>
        </pc:picChg>
        <pc:picChg chg="mod">
          <ac:chgData name="Hamlet Markarian" userId="4926d2b407f31d77" providerId="LiveId" clId="{1A634700-36B3-4455-A058-5071D9319E52}" dt="2020-05-18T22:55:16.763" v="1210" actId="207"/>
          <ac:picMkLst>
            <pc:docMk/>
            <pc:sldMk cId="1765849036" sldId="1467"/>
            <ac:picMk id="52" creationId="{7298A5A8-A33E-4348-B5A0-D8E3836078C4}"/>
          </ac:picMkLst>
        </pc:picChg>
        <pc:picChg chg="mod">
          <ac:chgData name="Hamlet Markarian" userId="4926d2b407f31d77" providerId="LiveId" clId="{1A634700-36B3-4455-A058-5071D9319E52}" dt="2020-05-18T22:50:03.809" v="1146" actId="571"/>
          <ac:picMkLst>
            <pc:docMk/>
            <pc:sldMk cId="1765849036" sldId="1467"/>
            <ac:picMk id="54" creationId="{17186AED-68FA-4A73-9B0D-FB719AE57180}"/>
          </ac:picMkLst>
        </pc:picChg>
        <pc:picChg chg="add del mod topLvl">
          <ac:chgData name="Hamlet Markarian" userId="4926d2b407f31d77" providerId="LiveId" clId="{1A634700-36B3-4455-A058-5071D9319E52}" dt="2020-05-18T22:55:28.730" v="1211" actId="478"/>
          <ac:picMkLst>
            <pc:docMk/>
            <pc:sldMk cId="1765849036" sldId="1467"/>
            <ac:picMk id="57" creationId="{FF02B9E7-5A75-44C8-B8B9-8943BCDED90D}"/>
          </ac:picMkLst>
        </pc:picChg>
        <pc:picChg chg="mod">
          <ac:chgData name="Hamlet Markarian" userId="4926d2b407f31d77" providerId="LiveId" clId="{1A634700-36B3-4455-A058-5071D9319E52}" dt="2020-05-18T22:53:43.831" v="1190" actId="571"/>
          <ac:picMkLst>
            <pc:docMk/>
            <pc:sldMk cId="1765849036" sldId="1467"/>
            <ac:picMk id="62" creationId="{DEC6664A-D53C-49D6-8A39-D02118604515}"/>
          </ac:picMkLst>
        </pc:picChg>
        <pc:picChg chg="del mod topLvl">
          <ac:chgData name="Hamlet Markarian" userId="4926d2b407f31d77" providerId="LiveId" clId="{1A634700-36B3-4455-A058-5071D9319E52}" dt="2020-05-18T22:55:31.514" v="1212" actId="478"/>
          <ac:picMkLst>
            <pc:docMk/>
            <pc:sldMk cId="1765849036" sldId="1467"/>
            <ac:picMk id="65" creationId="{F615F0C3-5333-4C4E-BC9E-C9EAE85670DE}"/>
          </ac:picMkLst>
        </pc:picChg>
        <pc:picChg chg="add mod">
          <ac:chgData name="Hamlet Markarian" userId="4926d2b407f31d77" providerId="LiveId" clId="{1A634700-36B3-4455-A058-5071D9319E52}" dt="2020-05-18T23:35:04.072" v="1753" actId="164"/>
          <ac:picMkLst>
            <pc:docMk/>
            <pc:sldMk cId="1765849036" sldId="1467"/>
            <ac:picMk id="69" creationId="{4181C56B-9F5F-40C0-B7F2-0B26C42E7008}"/>
          </ac:picMkLst>
        </pc:picChg>
        <pc:picChg chg="mod">
          <ac:chgData name="Hamlet Markarian" userId="4926d2b407f31d77" providerId="LiveId" clId="{1A634700-36B3-4455-A058-5071D9319E52}" dt="2020-05-18T22:56:27.898" v="1220" actId="571"/>
          <ac:picMkLst>
            <pc:docMk/>
            <pc:sldMk cId="1765849036" sldId="1467"/>
            <ac:picMk id="75" creationId="{B97CB19B-D092-4F82-87F4-593FCCA94606}"/>
          </ac:picMkLst>
        </pc:picChg>
        <pc:picChg chg="mod">
          <ac:chgData name="Hamlet Markarian" userId="4926d2b407f31d77" providerId="LiveId" clId="{1A634700-36B3-4455-A058-5071D9319E52}" dt="2020-05-18T22:56:27.898" v="1220" actId="571"/>
          <ac:picMkLst>
            <pc:docMk/>
            <pc:sldMk cId="1765849036" sldId="1467"/>
            <ac:picMk id="76" creationId="{E95BDE1A-AC94-4289-BD9F-92A0118CA4CB}"/>
          </ac:picMkLst>
        </pc:picChg>
        <pc:picChg chg="mod">
          <ac:chgData name="Hamlet Markarian" userId="4926d2b407f31d77" providerId="LiveId" clId="{1A634700-36B3-4455-A058-5071D9319E52}" dt="2020-05-18T22:56:59.661" v="1225" actId="571"/>
          <ac:picMkLst>
            <pc:docMk/>
            <pc:sldMk cId="1765849036" sldId="1467"/>
            <ac:picMk id="82" creationId="{F15396EC-F455-4D41-BEA8-EB75AC49BF71}"/>
          </ac:picMkLst>
        </pc:picChg>
        <pc:picChg chg="mod">
          <ac:chgData name="Hamlet Markarian" userId="4926d2b407f31d77" providerId="LiveId" clId="{1A634700-36B3-4455-A058-5071D9319E52}" dt="2020-05-18T22:56:59.661" v="1225" actId="571"/>
          <ac:picMkLst>
            <pc:docMk/>
            <pc:sldMk cId="1765849036" sldId="1467"/>
            <ac:picMk id="83" creationId="{1403275F-18D0-4039-971B-455F7B198E94}"/>
          </ac:picMkLst>
        </pc:pic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41" creationId="{32DA85C0-E75C-4D59-AAAD-5C0BA753D0FE}"/>
          </ac:cxnSpMkLst>
        </pc:cxn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50" creationId="{71DFAD73-3E7F-4D91-8E95-56BA840A6ACE}"/>
          </ac:cxnSpMkLst>
        </pc:cxn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56" creationId="{3339F236-5E77-458B-9035-53D0F450CC5C}"/>
          </ac:cxnSpMkLst>
        </pc:cxn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72" creationId="{96232E7E-6D1D-4BD7-9879-EA527D391D3E}"/>
          </ac:cxnSpMkLst>
        </pc:cxn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73" creationId="{4833D3A9-1636-455D-9D0B-17203AF2A28F}"/>
          </ac:cxnSpMkLst>
        </pc:cxnChg>
        <pc:cxnChg chg="add mod">
          <ac:chgData name="Hamlet Markarian" userId="4926d2b407f31d77" providerId="LiveId" clId="{1A634700-36B3-4455-A058-5071D9319E52}" dt="2020-05-18T23:35:04.072" v="1753" actId="164"/>
          <ac:cxnSpMkLst>
            <pc:docMk/>
            <pc:sldMk cId="1765849036" sldId="1467"/>
            <ac:cxnSpMk id="78" creationId="{E51F1A96-B3DC-4BF0-BDE4-27BA10A369CB}"/>
          </ac:cxnSpMkLst>
        </pc:cxnChg>
        <pc:cxnChg chg="add mod">
          <ac:chgData name="Hamlet Markarian" userId="4926d2b407f31d77" providerId="LiveId" clId="{1A634700-36B3-4455-A058-5071D9319E52}" dt="2020-05-18T23:34:53.127" v="1752" actId="164"/>
          <ac:cxnSpMkLst>
            <pc:docMk/>
            <pc:sldMk cId="1765849036" sldId="1467"/>
            <ac:cxnSpMk id="90" creationId="{4F790117-C28D-47E6-97A4-983C97151B9B}"/>
          </ac:cxnSpMkLst>
        </pc:cxnChg>
        <pc:cxnChg chg="add mod">
          <ac:chgData name="Hamlet Markarian" userId="4926d2b407f31d77" providerId="LiveId" clId="{1A634700-36B3-4455-A058-5071D9319E52}" dt="2020-05-18T23:34:53.127" v="1752" actId="164"/>
          <ac:cxnSpMkLst>
            <pc:docMk/>
            <pc:sldMk cId="1765849036" sldId="1467"/>
            <ac:cxnSpMk id="91" creationId="{043B524D-9786-46A1-B73D-BCB15A4D0B0E}"/>
          </ac:cxnSpMkLst>
        </pc:cxnChg>
      </pc:sldChg>
      <pc:sldChg chg="addSp delSp modSp add mod delAnim modAnim">
        <pc:chgData name="Hamlet Markarian" userId="4926d2b407f31d77" providerId="LiveId" clId="{1A634700-36B3-4455-A058-5071D9319E52}" dt="2020-05-19T23:24:10.188" v="2588" actId="14826"/>
        <pc:sldMkLst>
          <pc:docMk/>
          <pc:sldMk cId="2295992834" sldId="1468"/>
        </pc:sldMkLst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2" creationId="{E05A9B80-B7A7-45A7-BEDF-18FD336F5114}"/>
          </ac:spMkLst>
        </pc:spChg>
        <pc:spChg chg="mod">
          <ac:chgData name="Hamlet Markarian" userId="4926d2b407f31d77" providerId="LiveId" clId="{1A634700-36B3-4455-A058-5071D9319E52}" dt="2020-05-18T23:02:47.831" v="1272"/>
          <ac:spMkLst>
            <pc:docMk/>
            <pc:sldMk cId="2295992834" sldId="1468"/>
            <ac:spMk id="16" creationId="{51A55428-D23F-4777-96FE-D91E0B26310D}"/>
          </ac:spMkLst>
        </pc:spChg>
        <pc:spChg chg="mod ord">
          <ac:chgData name="Hamlet Markarian" userId="4926d2b407f31d77" providerId="LiveId" clId="{1A634700-36B3-4455-A058-5071D9319E52}" dt="2020-05-18T23:38:58.553" v="1792" actId="167"/>
          <ac:spMkLst>
            <pc:docMk/>
            <pc:sldMk cId="2295992834" sldId="1468"/>
            <ac:spMk id="19" creationId="{42101231-1855-46EE-A3D9-B84E75ACB56A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22" creationId="{14FF5109-9AA8-4162-A2C6-73B60CA514F3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23" creationId="{0B063337-E5D2-4BAC-BFD1-6DDEFF461023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24" creationId="{D8E47121-B135-4909-9D50-70BBB0086CFB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28" creationId="{04604ADD-4FD8-4761-87F2-8D2FB5670F14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33" creationId="{960B6D8A-4CC8-44CE-BF9E-5554EA4CA4FC}"/>
          </ac:spMkLst>
        </pc:spChg>
        <pc:spChg chg="mod topLvl">
          <ac:chgData name="Hamlet Markarian" userId="4926d2b407f31d77" providerId="LiveId" clId="{1A634700-36B3-4455-A058-5071D9319E52}" dt="2020-05-19T23:21:35.463" v="2581" actId="12789"/>
          <ac:spMkLst>
            <pc:docMk/>
            <pc:sldMk cId="2295992834" sldId="1468"/>
            <ac:spMk id="38" creationId="{79D5C34B-26B5-4EDD-B0BA-69AE711AF888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39" creationId="{62C8A967-2AC5-44C2-BEEE-F9CF499DA3D1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40" creationId="{2D349DEA-4896-4FAF-89AF-1A71912B76A8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40" creationId="{7A1D7241-E410-405D-A1A8-A371AAA72665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41" creationId="{268EB400-164A-4DB1-B7A9-F66D5710E48F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42" creationId="{8250FD30-EA3F-467B-B805-A2D645F08B3D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43" creationId="{90EFC104-8A7D-4738-A1DE-FE6B63425C99}"/>
          </ac:spMkLst>
        </pc:spChg>
        <pc:spChg chg="mod">
          <ac:chgData name="Hamlet Markarian" userId="4926d2b407f31d77" providerId="LiveId" clId="{1A634700-36B3-4455-A058-5071D9319E52}" dt="2020-05-19T23:11:20.177" v="2434"/>
          <ac:spMkLst>
            <pc:docMk/>
            <pc:sldMk cId="2295992834" sldId="1468"/>
            <ac:spMk id="47" creationId="{9ABBA0DC-3F4F-459E-B243-AF354E4485E1}"/>
          </ac:spMkLst>
        </pc:spChg>
        <pc:spChg chg="mod">
          <ac:chgData name="Hamlet Markarian" userId="4926d2b407f31d77" providerId="LiveId" clId="{1A634700-36B3-4455-A058-5071D9319E52}" dt="2020-05-19T23:11:20.177" v="2434"/>
          <ac:spMkLst>
            <pc:docMk/>
            <pc:sldMk cId="2295992834" sldId="1468"/>
            <ac:spMk id="51" creationId="{4D7E45C6-513F-40A8-AD90-377394E0FE81}"/>
          </ac:spMkLst>
        </pc:spChg>
        <pc:spChg chg="mod">
          <ac:chgData name="Hamlet Markarian" userId="4926d2b407f31d77" providerId="LiveId" clId="{1A634700-36B3-4455-A058-5071D9319E52}" dt="2020-05-19T23:11:20.177" v="2434"/>
          <ac:spMkLst>
            <pc:docMk/>
            <pc:sldMk cId="2295992834" sldId="1468"/>
            <ac:spMk id="52" creationId="{D997C24D-0701-497B-B1E9-7F1F96C4ED55}"/>
          </ac:spMkLst>
        </pc:spChg>
        <pc:spChg chg="mod">
          <ac:chgData name="Hamlet Markarian" userId="4926d2b407f31d77" providerId="LiveId" clId="{1A634700-36B3-4455-A058-5071D9319E52}" dt="2020-05-19T23:11:20.177" v="2434"/>
          <ac:spMkLst>
            <pc:docMk/>
            <pc:sldMk cId="2295992834" sldId="1468"/>
            <ac:spMk id="54" creationId="{ACD465C9-A5AA-4894-A748-98FA43064B3B}"/>
          </ac:spMkLst>
        </pc:spChg>
        <pc:spChg chg="mod topLvl">
          <ac:chgData name="Hamlet Markarian" userId="4926d2b407f31d77" providerId="LiveId" clId="{1A634700-36B3-4455-A058-5071D9319E52}" dt="2020-05-19T23:21:39.293" v="2583" actId="12788"/>
          <ac:spMkLst>
            <pc:docMk/>
            <pc:sldMk cId="2295992834" sldId="1468"/>
            <ac:spMk id="56" creationId="{C7017410-56D0-40B3-9831-E89693E215E2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57" creationId="{BF0644BD-A7E5-4C2F-98E3-CFCCD93DA500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58" creationId="{859D483F-D2DA-4117-B920-F48492F730BB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59" creationId="{4C81DEB3-CCBF-4772-8114-3EFA378D3F3D}"/>
          </ac:spMkLst>
        </pc:spChg>
        <pc:spChg chg="add del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60" creationId="{BDD1ED59-8528-45FF-8083-1E5B319BA893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61" creationId="{D8200D31-B1F4-4F8E-923F-16418A7094C1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62" creationId="{ACE6EAD7-707E-4207-8FAD-E221607E68AF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63" creationId="{57B0677B-ACF9-49E4-B897-2A131743B9E9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63" creationId="{D5B18B75-85AA-4868-B5C1-08604C3A82AA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64" creationId="{0156F07A-0C36-416C-BBC7-6BEA9B3C5CBF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65" creationId="{56B716D9-3890-4955-822B-555AD6087009}"/>
          </ac:spMkLst>
        </pc:spChg>
        <pc:spChg chg="mod topLvl">
          <ac:chgData name="Hamlet Markarian" userId="4926d2b407f31d77" providerId="LiveId" clId="{1A634700-36B3-4455-A058-5071D9319E52}" dt="2020-05-19T23:21:31.708" v="2579" actId="12788"/>
          <ac:spMkLst>
            <pc:docMk/>
            <pc:sldMk cId="2295992834" sldId="1468"/>
            <ac:spMk id="65" creationId="{9C854830-61EF-4C8A-A428-A0A0B74E23FE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66" creationId="{CA9B9C58-3A72-4992-8EEB-3E0119A50B1A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67" creationId="{1C61365A-325E-4860-8A41-679B1C855A19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67" creationId="{2A03A52B-5BFA-4DAA-A655-86B5376EF1B2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68" creationId="{753443C6-B8B1-4568-85B6-50DD01D197B0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69" creationId="{45D80F5A-7368-4A36-BDD9-7F4298216BB8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70" creationId="{A1920E4E-F375-4243-854A-A711C9ECFCD4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71" creationId="{68B0606D-3953-42B5-BCE9-D41C875C1A10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72" creationId="{4D522855-1547-47E4-993A-784A60FC7381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73" creationId="{9D8DE663-2F4A-4D33-B895-3BDEFAA5CF5F}"/>
          </ac:spMkLst>
        </pc:spChg>
        <pc:spChg chg="mod topLvl">
          <ac:chgData name="Hamlet Markarian" userId="4926d2b407f31d77" providerId="LiveId" clId="{1A634700-36B3-4455-A058-5071D9319E52}" dt="2020-05-19T23:21:08.554" v="2570" actId="12788"/>
          <ac:spMkLst>
            <pc:docMk/>
            <pc:sldMk cId="2295992834" sldId="1468"/>
            <ac:spMk id="75" creationId="{9DFCC282-0C1A-4587-BFED-B52D660DBEE9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77" creationId="{67ACC5EC-DC73-4E95-9B01-683DF2AE78E2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77" creationId="{7C5E9765-85AB-41BC-BAEF-DDA180139388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78" creationId="{3B27B469-AE68-402D-8688-A21EB78D5F31}"/>
          </ac:spMkLst>
        </pc:spChg>
        <pc:spChg chg="add del mod">
          <ac:chgData name="Hamlet Markarian" userId="4926d2b407f31d77" providerId="LiveId" clId="{1A634700-36B3-4455-A058-5071D9319E52}" dt="2020-05-18T23:03:58.593" v="1287" actId="478"/>
          <ac:spMkLst>
            <pc:docMk/>
            <pc:sldMk cId="2295992834" sldId="1468"/>
            <ac:spMk id="79" creationId="{334E8560-F063-47C5-86F9-B71942191F19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79" creationId="{71BD4FE0-0A94-49D4-B478-7D2375699C29}"/>
          </ac:spMkLst>
        </pc:spChg>
        <pc:spChg chg="add del mod">
          <ac:chgData name="Hamlet Markarian" userId="4926d2b407f31d77" providerId="LiveId" clId="{1A634700-36B3-4455-A058-5071D9319E52}" dt="2020-05-18T23:03:58.593" v="1287" actId="478"/>
          <ac:spMkLst>
            <pc:docMk/>
            <pc:sldMk cId="2295992834" sldId="1468"/>
            <ac:spMk id="80" creationId="{D6F24B4F-052F-45D3-9AA8-89E37D4A17C5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0" creationId="{F9F38128-BEC8-4482-A377-646A2ACEA72D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1" creationId="{0B8DA6E2-012E-4AAD-85BD-E4EF9AA5A484}"/>
          </ac:spMkLst>
        </pc:spChg>
        <pc:spChg chg="mod topLvl">
          <ac:chgData name="Hamlet Markarian" userId="4926d2b407f31d77" providerId="LiveId" clId="{1A634700-36B3-4455-A058-5071D9319E52}" dt="2020-05-19T23:21:27.982" v="2577" actId="12788"/>
          <ac:spMkLst>
            <pc:docMk/>
            <pc:sldMk cId="2295992834" sldId="1468"/>
            <ac:spMk id="83" creationId="{6134B216-D9AC-42EF-9643-98907D6DFC39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84" creationId="{C0CBABE5-50B6-4A28-AE30-9EAEF235EF47}"/>
          </ac:spMkLst>
        </pc:spChg>
        <pc:spChg chg="del">
          <ac:chgData name="Hamlet Markarian" userId="4926d2b407f31d77" providerId="LiveId" clId="{1A634700-36B3-4455-A058-5071D9319E52}" dt="2020-05-18T23:02:34.284" v="1269" actId="478"/>
          <ac:spMkLst>
            <pc:docMk/>
            <pc:sldMk cId="2295992834" sldId="1468"/>
            <ac:spMk id="85" creationId="{21E9737E-1CCC-4E41-AABF-F72753928A96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5" creationId="{80CBB6E0-BFEE-42F8-835E-633C00FBD304}"/>
          </ac:spMkLst>
        </pc:spChg>
        <pc:spChg chg="add del mod">
          <ac:chgData name="Hamlet Markarian" userId="4926d2b407f31d77" providerId="LiveId" clId="{1A634700-36B3-4455-A058-5071D9319E52}" dt="2020-05-18T23:03:58.593" v="1287" actId="478"/>
          <ac:spMkLst>
            <pc:docMk/>
            <pc:sldMk cId="2295992834" sldId="1468"/>
            <ac:spMk id="86" creationId="{15266BE5-1256-4D2D-BFD3-2E60B0885B4E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6" creationId="{BAFF7A13-5A0B-46C6-859C-DCED68A0BD18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7" creationId="{11E7ED42-9298-4728-804F-B3F9254D3A4A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8" creationId="{3AC24B94-B407-4E00-AA8C-B868C9893CF5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88" creationId="{80C9645A-E856-4B63-ADD4-1370B460148B}"/>
          </ac:spMkLst>
        </pc:spChg>
        <pc:spChg chg="mod">
          <ac:chgData name="Hamlet Markarian" userId="4926d2b407f31d77" providerId="LiveId" clId="{1A634700-36B3-4455-A058-5071D9319E52}" dt="2020-05-19T23:12:58.932" v="2444" actId="165"/>
          <ac:spMkLst>
            <pc:docMk/>
            <pc:sldMk cId="2295992834" sldId="1468"/>
            <ac:spMk id="89" creationId="{430AD7FB-0F71-4F1A-B7E9-7DBBE9F0264D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89" creationId="{84AB9CB6-A3FC-4CBE-89C9-9C014C692ABF}"/>
          </ac:spMkLst>
        </pc:spChg>
        <pc:spChg chg="mod">
          <ac:chgData name="Hamlet Markarian" userId="4926d2b407f31d77" providerId="LiveId" clId="{1A634700-36B3-4455-A058-5071D9319E52}" dt="2020-05-18T23:03:12.495" v="1273"/>
          <ac:spMkLst>
            <pc:docMk/>
            <pc:sldMk cId="2295992834" sldId="1468"/>
            <ac:spMk id="92" creationId="{4325A063-F69B-4488-92CA-40C2901E61D2}"/>
          </ac:spMkLst>
        </pc:spChg>
        <pc:spChg chg="add del mod">
          <ac:chgData name="Hamlet Markarian" userId="4926d2b407f31d77" providerId="LiveId" clId="{1A634700-36B3-4455-A058-5071D9319E52}" dt="2020-05-18T23:03:58.593" v="1287" actId="478"/>
          <ac:spMkLst>
            <pc:docMk/>
            <pc:sldMk cId="2295992834" sldId="1468"/>
            <ac:spMk id="93" creationId="{3E9E61EC-6350-41AB-8409-284900BD314E}"/>
          </ac:spMkLst>
        </pc:spChg>
        <pc:spChg chg="add del mod">
          <ac:chgData name="Hamlet Markarian" userId="4926d2b407f31d77" providerId="LiveId" clId="{1A634700-36B3-4455-A058-5071D9319E52}" dt="2020-05-18T23:03:58.593" v="1287" actId="478"/>
          <ac:spMkLst>
            <pc:docMk/>
            <pc:sldMk cId="2295992834" sldId="1468"/>
            <ac:spMk id="94" creationId="{4DD281FF-0E81-4970-A3E0-D7D49FD979C3}"/>
          </ac:spMkLst>
        </pc:spChg>
        <pc:spChg chg="add mod">
          <ac:chgData name="Hamlet Markarian" userId="4926d2b407f31d77" providerId="LiveId" clId="{1A634700-36B3-4455-A058-5071D9319E52}" dt="2020-05-19T23:19:00.092" v="2532" actId="1076"/>
          <ac:spMkLst>
            <pc:docMk/>
            <pc:sldMk cId="2295992834" sldId="1468"/>
            <ac:spMk id="95" creationId="{2B8F9CA7-22BD-456A-94B1-D671CF4FA7A7}"/>
          </ac:spMkLst>
        </pc:spChg>
        <pc:spChg chg="add del mod">
          <ac:chgData name="Hamlet Markarian" userId="4926d2b407f31d77" providerId="LiveId" clId="{1A634700-36B3-4455-A058-5071D9319E52}" dt="2020-05-18T23:03:38.994" v="1279" actId="478"/>
          <ac:spMkLst>
            <pc:docMk/>
            <pc:sldMk cId="2295992834" sldId="1468"/>
            <ac:spMk id="95" creationId="{F4386BF9-0307-4AB3-9F62-9DA98DFBE332}"/>
          </ac:spMkLst>
        </pc:spChg>
        <pc:spChg chg="add del mod">
          <ac:chgData name="Hamlet Markarian" userId="4926d2b407f31d77" providerId="LiveId" clId="{1A634700-36B3-4455-A058-5071D9319E52}" dt="2020-05-19T23:12:52.612" v="2443" actId="478"/>
          <ac:spMkLst>
            <pc:docMk/>
            <pc:sldMk cId="2295992834" sldId="1468"/>
            <ac:spMk id="96" creationId="{39BC3644-3E60-4184-81DB-227DA0BEF4EE}"/>
          </ac:spMkLst>
        </pc:spChg>
        <pc:spChg chg="add del mod">
          <ac:chgData name="Hamlet Markarian" userId="4926d2b407f31d77" providerId="LiveId" clId="{1A634700-36B3-4455-A058-5071D9319E52}" dt="2020-05-18T23:03:40.961" v="1280" actId="478"/>
          <ac:spMkLst>
            <pc:docMk/>
            <pc:sldMk cId="2295992834" sldId="1468"/>
            <ac:spMk id="96" creationId="{E65D5352-2DCF-4AF4-8CDF-DA8EDF7FC047}"/>
          </ac:spMkLst>
        </pc:spChg>
        <pc:spChg chg="add del mod">
          <ac:chgData name="Hamlet Markarian" userId="4926d2b407f31d77" providerId="LiveId" clId="{1A634700-36B3-4455-A058-5071D9319E52}" dt="2020-05-19T23:12:52.612" v="2443" actId="478"/>
          <ac:spMkLst>
            <pc:docMk/>
            <pc:sldMk cId="2295992834" sldId="1468"/>
            <ac:spMk id="97" creationId="{A8A26875-6B89-4709-B844-1D6B8FB17E55}"/>
          </ac:spMkLst>
        </pc:spChg>
        <pc:spChg chg="add del mod">
          <ac:chgData name="Hamlet Markarian" userId="4926d2b407f31d77" providerId="LiveId" clId="{1A634700-36B3-4455-A058-5071D9319E52}" dt="2020-05-18T23:03:53.786" v="1286" actId="478"/>
          <ac:spMkLst>
            <pc:docMk/>
            <pc:sldMk cId="2295992834" sldId="1468"/>
            <ac:spMk id="97" creationId="{C73312FD-A10C-486B-9423-E4FADC2630C4}"/>
          </ac:spMkLst>
        </pc:spChg>
        <pc:spChg chg="add del mod">
          <ac:chgData name="Hamlet Markarian" userId="4926d2b407f31d77" providerId="LiveId" clId="{1A634700-36B3-4455-A058-5071D9319E52}" dt="2020-05-19T23:12:52.612" v="2443" actId="478"/>
          <ac:spMkLst>
            <pc:docMk/>
            <pc:sldMk cId="2295992834" sldId="1468"/>
            <ac:spMk id="98" creationId="{3340310C-0173-42A8-96EA-8A972BA577BA}"/>
          </ac:spMkLst>
        </pc:spChg>
        <pc:spChg chg="add del mod">
          <ac:chgData name="Hamlet Markarian" userId="4926d2b407f31d77" providerId="LiveId" clId="{1A634700-36B3-4455-A058-5071D9319E52}" dt="2020-05-18T23:03:53.786" v="1286" actId="478"/>
          <ac:spMkLst>
            <pc:docMk/>
            <pc:sldMk cId="2295992834" sldId="1468"/>
            <ac:spMk id="98" creationId="{D38A4393-5DD3-4424-A610-900029704E4E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99" creationId="{2CFCFF30-C431-477E-8471-6B31921FD257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100" creationId="{6ABEBBE3-233C-429E-9D38-8D87FEDD34E3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101" creationId="{DD83DBDE-736A-4319-AFCE-4F94DC73D02B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102" creationId="{3FAA0F40-0CEC-4C1F-BC43-0911681B5E31}"/>
          </ac:spMkLst>
        </pc:spChg>
        <pc:spChg chg="add mod">
          <ac:chgData name="Hamlet Markarian" userId="4926d2b407f31d77" providerId="LiveId" clId="{1A634700-36B3-4455-A058-5071D9319E52}" dt="2020-05-18T23:38:40.144" v="1789" actId="165"/>
          <ac:spMkLst>
            <pc:docMk/>
            <pc:sldMk cId="2295992834" sldId="1468"/>
            <ac:spMk id="103" creationId="{CF59EAAC-9EFE-4780-A710-227053FDB8C0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07" creationId="{779227D1-96B9-4CA7-8BA0-F05FFDBD749E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08" creationId="{186BE336-9F7F-4BA4-A359-BED9E1669365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09" creationId="{5F53FF0C-E790-4739-BD35-890771951AF7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10" creationId="{B14EC085-0834-4B6F-946B-A43BE6AFF045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11" creationId="{6527770E-561C-475E-AE08-EC2DEA499229}"/>
          </ac:spMkLst>
        </pc:spChg>
        <pc:spChg chg="add del mod ord topLvl">
          <ac:chgData name="Hamlet Markarian" userId="4926d2b407f31d77" providerId="LiveId" clId="{1A634700-36B3-4455-A058-5071D9319E52}" dt="2020-05-19T22:26:01.330" v="2250" actId="478"/>
          <ac:spMkLst>
            <pc:docMk/>
            <pc:sldMk cId="2295992834" sldId="1468"/>
            <ac:spMk id="112" creationId="{D2E86F76-ABF6-466F-A4F2-90EE0D259FEE}"/>
          </ac:spMkLst>
        </pc:spChg>
        <pc:spChg chg="add del mod ord">
          <ac:chgData name="Hamlet Markarian" userId="4926d2b407f31d77" providerId="LiveId" clId="{1A634700-36B3-4455-A058-5071D9319E52}" dt="2020-05-19T22:26:03.239" v="2251" actId="478"/>
          <ac:spMkLst>
            <pc:docMk/>
            <pc:sldMk cId="2295992834" sldId="1468"/>
            <ac:spMk id="113" creationId="{BEFA9877-71DE-4519-AA0E-5AF8BDE6DC45}"/>
          </ac:spMkLst>
        </pc:spChg>
        <pc:spChg chg="add del mod">
          <ac:chgData name="Hamlet Markarian" userId="4926d2b407f31d77" providerId="LiveId" clId="{1A634700-36B3-4455-A058-5071D9319E52}" dt="2020-05-18T23:15:39.176" v="1561" actId="478"/>
          <ac:spMkLst>
            <pc:docMk/>
            <pc:sldMk cId="2295992834" sldId="1468"/>
            <ac:spMk id="114" creationId="{D08B335C-F88B-480C-BBAA-35AA421DB577}"/>
          </ac:spMkLst>
        </pc:spChg>
        <pc:spChg chg="add del mod">
          <ac:chgData name="Hamlet Markarian" userId="4926d2b407f31d77" providerId="LiveId" clId="{1A634700-36B3-4455-A058-5071D9319E52}" dt="2020-05-19T23:12:52.612" v="2443" actId="478"/>
          <ac:spMkLst>
            <pc:docMk/>
            <pc:sldMk cId="2295992834" sldId="1468"/>
            <ac:spMk id="114" creationId="{FEB18565-14DC-45F3-91C4-F2657AE7DD67}"/>
          </ac:spMkLst>
        </pc:spChg>
        <pc:spChg chg="add del mod">
          <ac:chgData name="Hamlet Markarian" userId="4926d2b407f31d77" providerId="LiveId" clId="{1A634700-36B3-4455-A058-5071D9319E52}" dt="2020-05-19T23:12:39.139" v="2441" actId="478"/>
          <ac:spMkLst>
            <pc:docMk/>
            <pc:sldMk cId="2295992834" sldId="1468"/>
            <ac:spMk id="115" creationId="{A9BE7E32-C42D-4DD6-AA31-ECDCCE040FB3}"/>
          </ac:spMkLst>
        </pc:spChg>
        <pc:spChg chg="add mod">
          <ac:chgData name="Hamlet Markarian" userId="4926d2b407f31d77" providerId="LiveId" clId="{1A634700-36B3-4455-A058-5071D9319E52}" dt="2020-05-19T23:22:34.955" v="2585" actId="6549"/>
          <ac:spMkLst>
            <pc:docMk/>
            <pc:sldMk cId="2295992834" sldId="1468"/>
            <ac:spMk id="116" creationId="{7A33A996-E891-4C13-9D3D-D206FF9C48B6}"/>
          </ac:spMkLst>
        </pc:spChg>
        <pc:spChg chg="add mod">
          <ac:chgData name="Hamlet Markarian" userId="4926d2b407f31d77" providerId="LiveId" clId="{1A634700-36B3-4455-A058-5071D9319E52}" dt="2020-05-19T23:19:00.092" v="2532" actId="1076"/>
          <ac:spMkLst>
            <pc:docMk/>
            <pc:sldMk cId="2295992834" sldId="1468"/>
            <ac:spMk id="117" creationId="{692769A8-7693-46A6-B1A0-D2B579C7EF06}"/>
          </ac:spMkLst>
        </pc:spChg>
        <pc:spChg chg="add mod">
          <ac:chgData name="Hamlet Markarian" userId="4926d2b407f31d77" providerId="LiveId" clId="{1A634700-36B3-4455-A058-5071D9319E52}" dt="2020-05-19T23:19:00.092" v="2532" actId="1076"/>
          <ac:spMkLst>
            <pc:docMk/>
            <pc:sldMk cId="2295992834" sldId="1468"/>
            <ac:spMk id="118" creationId="{B1348755-F938-4554-8BFB-68780FE9447B}"/>
          </ac:spMkLst>
        </pc:spChg>
        <pc:spChg chg="add mod">
          <ac:chgData name="Hamlet Markarian" userId="4926d2b407f31d77" providerId="LiveId" clId="{1A634700-36B3-4455-A058-5071D9319E52}" dt="2020-05-19T23:19:00.092" v="2532" actId="1076"/>
          <ac:spMkLst>
            <pc:docMk/>
            <pc:sldMk cId="2295992834" sldId="1468"/>
            <ac:spMk id="119" creationId="{DAE0CE27-94D0-4C88-95FB-C408D7D56DAE}"/>
          </ac:spMkLst>
        </pc:spChg>
        <pc:spChg chg="add mod">
          <ac:chgData name="Hamlet Markarian" userId="4926d2b407f31d77" providerId="LiveId" clId="{1A634700-36B3-4455-A058-5071D9319E52}" dt="2020-05-19T23:19:16.092" v="2540" actId="1035"/>
          <ac:spMkLst>
            <pc:docMk/>
            <pc:sldMk cId="2295992834" sldId="1468"/>
            <ac:spMk id="120" creationId="{1757F939-FA19-4D04-BE70-A250FFBD7CFD}"/>
          </ac:spMkLst>
        </pc:spChg>
        <pc:spChg chg="add mod">
          <ac:chgData name="Hamlet Markarian" userId="4926d2b407f31d77" providerId="LiveId" clId="{1A634700-36B3-4455-A058-5071D9319E52}" dt="2020-05-19T23:19:16.092" v="2540" actId="1035"/>
          <ac:spMkLst>
            <pc:docMk/>
            <pc:sldMk cId="2295992834" sldId="1468"/>
            <ac:spMk id="121" creationId="{615CF6AF-73C7-4F09-8114-C4EF010DDE1E}"/>
          </ac:spMkLst>
        </pc:spChg>
        <pc:spChg chg="add mod">
          <ac:chgData name="Hamlet Markarian" userId="4926d2b407f31d77" providerId="LiveId" clId="{1A634700-36B3-4455-A058-5071D9319E52}" dt="2020-05-19T23:19:16.092" v="2540" actId="1035"/>
          <ac:spMkLst>
            <pc:docMk/>
            <pc:sldMk cId="2295992834" sldId="1468"/>
            <ac:spMk id="122" creationId="{ECA36CF7-9ECB-4025-B9C7-A91B77B384E5}"/>
          </ac:spMkLst>
        </pc:spChg>
        <pc:spChg chg="add mod">
          <ac:chgData name="Hamlet Markarian" userId="4926d2b407f31d77" providerId="LiveId" clId="{1A634700-36B3-4455-A058-5071D9319E52}" dt="2020-05-19T23:19:16.092" v="2540" actId="1035"/>
          <ac:spMkLst>
            <pc:docMk/>
            <pc:sldMk cId="2295992834" sldId="1468"/>
            <ac:spMk id="123" creationId="{C15BB590-5D05-400B-8B86-70BD09AAC026}"/>
          </ac:spMkLst>
        </pc:spChg>
        <pc:spChg chg="add mod">
          <ac:chgData name="Hamlet Markarian" userId="4926d2b407f31d77" providerId="LiveId" clId="{1A634700-36B3-4455-A058-5071D9319E52}" dt="2020-05-19T23:19:16.092" v="2540" actId="1035"/>
          <ac:spMkLst>
            <pc:docMk/>
            <pc:sldMk cId="2295992834" sldId="1468"/>
            <ac:spMk id="124" creationId="{94CB41CC-61EE-4252-96E5-D7E9A93D3B0D}"/>
          </ac:spMkLst>
        </pc:spChg>
        <pc:spChg chg="add mod">
          <ac:chgData name="Hamlet Markarian" userId="4926d2b407f31d77" providerId="LiveId" clId="{1A634700-36B3-4455-A058-5071D9319E52}" dt="2020-05-19T23:17:52.605" v="2514" actId="1076"/>
          <ac:spMkLst>
            <pc:docMk/>
            <pc:sldMk cId="2295992834" sldId="1468"/>
            <ac:spMk id="125" creationId="{074AD326-1F24-494D-A529-6C74435B14DA}"/>
          </ac:spMkLst>
        </pc:spChg>
        <pc:spChg chg="add mod">
          <ac:chgData name="Hamlet Markarian" userId="4926d2b407f31d77" providerId="LiveId" clId="{1A634700-36B3-4455-A058-5071D9319E52}" dt="2020-05-19T23:17:52.605" v="2514" actId="1076"/>
          <ac:spMkLst>
            <pc:docMk/>
            <pc:sldMk cId="2295992834" sldId="1468"/>
            <ac:spMk id="126" creationId="{8200752D-30B3-4ADA-BDBA-D33B8E10B725}"/>
          </ac:spMkLst>
        </pc:spChg>
        <pc:spChg chg="add mod">
          <ac:chgData name="Hamlet Markarian" userId="4926d2b407f31d77" providerId="LiveId" clId="{1A634700-36B3-4455-A058-5071D9319E52}" dt="2020-05-19T23:17:52.605" v="2514" actId="1076"/>
          <ac:spMkLst>
            <pc:docMk/>
            <pc:sldMk cId="2295992834" sldId="1468"/>
            <ac:spMk id="127" creationId="{B88DED1A-9E2A-4A94-90A7-EFF216A87322}"/>
          </ac:spMkLst>
        </pc:spChg>
        <pc:spChg chg="add mod">
          <ac:chgData name="Hamlet Markarian" userId="4926d2b407f31d77" providerId="LiveId" clId="{1A634700-36B3-4455-A058-5071D9319E52}" dt="2020-05-19T23:17:52.605" v="2514" actId="1076"/>
          <ac:spMkLst>
            <pc:docMk/>
            <pc:sldMk cId="2295992834" sldId="1468"/>
            <ac:spMk id="128" creationId="{5BD26DC7-D141-4E8D-8430-EC2E2A5F2B41}"/>
          </ac:spMkLst>
        </pc:spChg>
        <pc:spChg chg="add mod">
          <ac:chgData name="Hamlet Markarian" userId="4926d2b407f31d77" providerId="LiveId" clId="{1A634700-36B3-4455-A058-5071D9319E52}" dt="2020-05-19T23:17:52.605" v="2514" actId="1076"/>
          <ac:spMkLst>
            <pc:docMk/>
            <pc:sldMk cId="2295992834" sldId="1468"/>
            <ac:spMk id="129" creationId="{5F4575CC-35DE-41FA-8B12-943955D5B34D}"/>
          </ac:spMkLst>
        </pc:spChg>
        <pc:grpChg chg="del">
          <ac:chgData name="Hamlet Markarian" userId="4926d2b407f31d77" providerId="LiveId" clId="{1A634700-36B3-4455-A058-5071D9319E52}" dt="2020-05-18T23:02:34.284" v="1269" actId="478"/>
          <ac:grpSpMkLst>
            <pc:docMk/>
            <pc:sldMk cId="2295992834" sldId="1468"/>
            <ac:grpSpMk id="7" creationId="{DD834E9D-4603-4C16-BE1A-D2B8D9EACE4F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0" creationId="{E4F99D26-4D2D-4697-897A-9337A629691F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1" creationId="{D7706BC9-4F40-487A-BB67-6931AFFB0920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2" creationId="{F84ABF2A-A4BB-4552-9A8F-F9D03993037C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3" creationId="{5FBEFAC5-33DC-4138-9D7F-912A3D052983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4" creationId="{75AAD5A1-4D9C-4F02-A31C-132CDC0EC7CB}"/>
          </ac:grpSpMkLst>
        </pc:grpChg>
        <pc:grpChg chg="add del mod topLvl">
          <ac:chgData name="Hamlet Markarian" userId="4926d2b407f31d77" providerId="LiveId" clId="{1A634700-36B3-4455-A058-5071D9319E52}" dt="2020-05-19T22:26:01.330" v="2250" actId="478"/>
          <ac:grpSpMkLst>
            <pc:docMk/>
            <pc:sldMk cId="2295992834" sldId="1468"/>
            <ac:grpSpMk id="15" creationId="{EACB27E2-93DF-4031-9762-55DB361A8591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17" creationId="{74DBF99D-4C56-4043-A04D-AFB5E43A3F19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18" creationId="{2D2A01D9-44A3-487B-A22E-485670392731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20" creationId="{4AEA2B4B-9A28-46A3-9114-7B3F520E9596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21" creationId="{11B0B3A1-49A0-415B-86B1-81E090832746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25" creationId="{190191C6-0C07-498E-9630-308BED10524C}"/>
          </ac:grpSpMkLst>
        </pc:grpChg>
        <pc:grpChg chg="add del mod ord">
          <ac:chgData name="Hamlet Markarian" userId="4926d2b407f31d77" providerId="LiveId" clId="{1A634700-36B3-4455-A058-5071D9319E52}" dt="2020-05-18T23:38:40.144" v="1789" actId="165"/>
          <ac:grpSpMkLst>
            <pc:docMk/>
            <pc:sldMk cId="2295992834" sldId="1468"/>
            <ac:grpSpMk id="26" creationId="{FE6F4B1D-87D9-4745-9CE6-71BABA92939E}"/>
          </ac:grpSpMkLst>
        </pc:grpChg>
        <pc:grpChg chg="add del mod">
          <ac:chgData name="Hamlet Markarian" userId="4926d2b407f31d77" providerId="LiveId" clId="{1A634700-36B3-4455-A058-5071D9319E52}" dt="2020-05-19T23:12:58.932" v="2444" actId="165"/>
          <ac:grpSpMkLst>
            <pc:docMk/>
            <pc:sldMk cId="2295992834" sldId="1468"/>
            <ac:grpSpMk id="37" creationId="{5FF2C968-E6A3-4EA5-9600-6053CE270330}"/>
          </ac:grpSpMkLst>
        </pc:grpChg>
        <pc:grpChg chg="del mod topLvl">
          <ac:chgData name="Hamlet Markarian" userId="4926d2b407f31d77" providerId="LiveId" clId="{1A634700-36B3-4455-A058-5071D9319E52}" dt="2020-05-19T23:13:07.739" v="2447" actId="478"/>
          <ac:grpSpMkLst>
            <pc:docMk/>
            <pc:sldMk cId="2295992834" sldId="1468"/>
            <ac:grpSpMk id="39" creationId="{6771E909-16F1-4CE6-BDFD-AC4094F4F98B}"/>
          </ac:grpSpMkLst>
        </pc:grpChg>
        <pc:grpChg chg="add del mod">
          <ac:chgData name="Hamlet Markarian" userId="4926d2b407f31d77" providerId="LiveId" clId="{1A634700-36B3-4455-A058-5071D9319E52}" dt="2020-05-19T23:12:39.139" v="2441" actId="478"/>
          <ac:grpSpMkLst>
            <pc:docMk/>
            <pc:sldMk cId="2295992834" sldId="1468"/>
            <ac:grpSpMk id="44" creationId="{8D6BC222-1E78-4D2A-87CE-BA05F999622F}"/>
          </ac:grpSpMkLst>
        </pc:grpChg>
        <pc:grpChg chg="mod">
          <ac:chgData name="Hamlet Markarian" userId="4926d2b407f31d77" providerId="LiveId" clId="{1A634700-36B3-4455-A058-5071D9319E52}" dt="2020-05-19T23:11:20.177" v="2434"/>
          <ac:grpSpMkLst>
            <pc:docMk/>
            <pc:sldMk cId="2295992834" sldId="1468"/>
            <ac:grpSpMk id="50" creationId="{9FD6C0CC-34DE-46C0-911B-FE9EB14F7F51}"/>
          </ac:grpSpMkLst>
        </pc:grpChg>
        <pc:grpChg chg="del">
          <ac:chgData name="Hamlet Markarian" userId="4926d2b407f31d77" providerId="LiveId" clId="{1A634700-36B3-4455-A058-5071D9319E52}" dt="2020-05-18T23:02:34.284" v="1269" actId="478"/>
          <ac:grpSpMkLst>
            <pc:docMk/>
            <pc:sldMk cId="2295992834" sldId="1468"/>
            <ac:grpSpMk id="51" creationId="{B5D2B3FF-2D1B-43F6-AB16-4079EFAFA7DA}"/>
          </ac:grpSpMkLst>
        </pc:grpChg>
        <pc:grpChg chg="add del mod">
          <ac:chgData name="Hamlet Markarian" userId="4926d2b407f31d77" providerId="LiveId" clId="{1A634700-36B3-4455-A058-5071D9319E52}" dt="2020-05-19T23:12:58.932" v="2444" actId="165"/>
          <ac:grpSpMkLst>
            <pc:docMk/>
            <pc:sldMk cId="2295992834" sldId="1468"/>
            <ac:grpSpMk id="55" creationId="{287B3E7D-BA74-4C84-A42C-70BD2CE83050}"/>
          </ac:grpSpMkLst>
        </pc:grpChg>
        <pc:grpChg chg="del mod topLvl">
          <ac:chgData name="Hamlet Markarian" userId="4926d2b407f31d77" providerId="LiveId" clId="{1A634700-36B3-4455-A058-5071D9319E52}" dt="2020-05-19T23:13:05.924" v="2446" actId="478"/>
          <ac:grpSpMkLst>
            <pc:docMk/>
            <pc:sldMk cId="2295992834" sldId="1468"/>
            <ac:grpSpMk id="58" creationId="{254EA9ED-3FC8-4123-A649-23F8680E9241}"/>
          </ac:grpSpMkLst>
        </pc:grpChg>
        <pc:grpChg chg="add del mod">
          <ac:chgData name="Hamlet Markarian" userId="4926d2b407f31d77" providerId="LiveId" clId="{1A634700-36B3-4455-A058-5071D9319E52}" dt="2020-05-18T23:03:38.994" v="1279" actId="478"/>
          <ac:grpSpMkLst>
            <pc:docMk/>
            <pc:sldMk cId="2295992834" sldId="1468"/>
            <ac:grpSpMk id="62" creationId="{1666249C-A290-4321-B437-44120D27E414}"/>
          </ac:grpSpMkLst>
        </pc:grpChg>
        <pc:grpChg chg="add del mod">
          <ac:chgData name="Hamlet Markarian" userId="4926d2b407f31d77" providerId="LiveId" clId="{1A634700-36B3-4455-A058-5071D9319E52}" dt="2020-05-19T23:12:58.932" v="2444" actId="165"/>
          <ac:grpSpMkLst>
            <pc:docMk/>
            <pc:sldMk cId="2295992834" sldId="1468"/>
            <ac:grpSpMk id="64" creationId="{1526C0B2-AD93-4AFA-B7D1-FEBCF012A6AE}"/>
          </ac:grpSpMkLst>
        </pc:grpChg>
        <pc:grpChg chg="del mod topLvl">
          <ac:chgData name="Hamlet Markarian" userId="4926d2b407f31d77" providerId="LiveId" clId="{1A634700-36B3-4455-A058-5071D9319E52}" dt="2020-05-19T23:13:10.195" v="2448" actId="478"/>
          <ac:grpSpMkLst>
            <pc:docMk/>
            <pc:sldMk cId="2295992834" sldId="1468"/>
            <ac:grpSpMk id="66" creationId="{D8E6B4CD-7D63-45A6-9820-B9596F998055}"/>
          </ac:grpSpMkLst>
        </pc:grpChg>
        <pc:grpChg chg="del">
          <ac:chgData name="Hamlet Markarian" userId="4926d2b407f31d77" providerId="LiveId" clId="{1A634700-36B3-4455-A058-5071D9319E52}" dt="2020-05-18T23:02:34.284" v="1269" actId="478"/>
          <ac:grpSpMkLst>
            <pc:docMk/>
            <pc:sldMk cId="2295992834" sldId="1468"/>
            <ac:grpSpMk id="74" creationId="{50C23401-6F9C-4C41-A791-C274B7AEFD13}"/>
          </ac:grpSpMkLst>
        </pc:grpChg>
        <pc:grpChg chg="add del mod">
          <ac:chgData name="Hamlet Markarian" userId="4926d2b407f31d77" providerId="LiveId" clId="{1A634700-36B3-4455-A058-5071D9319E52}" dt="2020-05-19T23:12:58.932" v="2444" actId="165"/>
          <ac:grpSpMkLst>
            <pc:docMk/>
            <pc:sldMk cId="2295992834" sldId="1468"/>
            <ac:grpSpMk id="74" creationId="{EFCBAADE-535F-4F2A-8E63-EEA16E972C28}"/>
          </ac:grpSpMkLst>
        </pc:grpChg>
        <pc:grpChg chg="del mod topLvl">
          <ac:chgData name="Hamlet Markarian" userId="4926d2b407f31d77" providerId="LiveId" clId="{1A634700-36B3-4455-A058-5071D9319E52}" dt="2020-05-19T23:13:04.755" v="2445" actId="478"/>
          <ac:grpSpMkLst>
            <pc:docMk/>
            <pc:sldMk cId="2295992834" sldId="1468"/>
            <ac:grpSpMk id="76" creationId="{A870AA38-14C3-4CE4-84C1-BF3CEA876C9C}"/>
          </ac:grpSpMkLst>
        </pc:grpChg>
        <pc:grpChg chg="del">
          <ac:chgData name="Hamlet Markarian" userId="4926d2b407f31d77" providerId="LiveId" clId="{1A634700-36B3-4455-A058-5071D9319E52}" dt="2020-05-18T23:02:34.284" v="1269" actId="478"/>
          <ac:grpSpMkLst>
            <pc:docMk/>
            <pc:sldMk cId="2295992834" sldId="1468"/>
            <ac:grpSpMk id="81" creationId="{047CCE18-A4DF-4341-8868-821DCDFE962A}"/>
          </ac:grpSpMkLst>
        </pc:grpChg>
        <pc:grpChg chg="add del mod">
          <ac:chgData name="Hamlet Markarian" userId="4926d2b407f31d77" providerId="LiveId" clId="{1A634700-36B3-4455-A058-5071D9319E52}" dt="2020-05-19T23:12:58.932" v="2444" actId="165"/>
          <ac:grpSpMkLst>
            <pc:docMk/>
            <pc:sldMk cId="2295992834" sldId="1468"/>
            <ac:grpSpMk id="82" creationId="{0DCEA737-F64D-48B4-B44A-93671B93D474}"/>
          </ac:grpSpMkLst>
        </pc:grpChg>
        <pc:grpChg chg="del mod topLvl">
          <ac:chgData name="Hamlet Markarian" userId="4926d2b407f31d77" providerId="LiveId" clId="{1A634700-36B3-4455-A058-5071D9319E52}" dt="2020-05-19T23:13:13.012" v="2449" actId="478"/>
          <ac:grpSpMkLst>
            <pc:docMk/>
            <pc:sldMk cId="2295992834" sldId="1468"/>
            <ac:grpSpMk id="84" creationId="{3BB928D2-3FCA-48E1-9FFE-A60B45591ECF}"/>
          </ac:grpSpMkLst>
        </pc:grpChg>
        <pc:grpChg chg="add del mod">
          <ac:chgData name="Hamlet Markarian" userId="4926d2b407f31d77" providerId="LiveId" clId="{1A634700-36B3-4455-A058-5071D9319E52}" dt="2020-05-18T23:03:42.546" v="1281" actId="478"/>
          <ac:grpSpMkLst>
            <pc:docMk/>
            <pc:sldMk cId="2295992834" sldId="1468"/>
            <ac:grpSpMk id="87" creationId="{EBE4B773-C6D8-4470-B99B-36E9D7FB35AB}"/>
          </ac:grpSpMkLst>
        </pc:grpChg>
        <pc:picChg chg="add mod">
          <ac:chgData name="Hamlet Markarian" userId="4926d2b407f31d77" providerId="LiveId" clId="{1A634700-36B3-4455-A058-5071D9319E52}" dt="2020-05-19T23:21:18.561" v="2571" actId="207"/>
          <ac:picMkLst>
            <pc:docMk/>
            <pc:sldMk cId="2295992834" sldId="1468"/>
            <ac:picMk id="18" creationId="{ED9E2AB6-4645-4578-AF8A-1BB13C9147BA}"/>
          </ac:picMkLst>
        </pc:picChg>
        <pc:picChg chg="del">
          <ac:chgData name="Hamlet Markarian" userId="4926d2b407f31d77" providerId="LiveId" clId="{1A634700-36B3-4455-A058-5071D9319E52}" dt="2020-05-18T23:02:34.284" v="1269" actId="478"/>
          <ac:picMkLst>
            <pc:docMk/>
            <pc:sldMk cId="2295992834" sldId="1468"/>
            <ac:picMk id="69" creationId="{4181C56B-9F5F-40C0-B7F2-0B26C42E7008}"/>
          </ac:picMkLst>
        </pc:picChg>
        <pc:picChg chg="add mod">
          <ac:chgData name="Hamlet Markarian" userId="4926d2b407f31d77" providerId="LiveId" clId="{1A634700-36B3-4455-A058-5071D9319E52}" dt="2020-05-19T23:22:24.046" v="2584" actId="14826"/>
          <ac:picMkLst>
            <pc:docMk/>
            <pc:sldMk cId="2295992834" sldId="1468"/>
            <ac:picMk id="130" creationId="{489A53AC-990D-421E-8613-E6CCD584061F}"/>
          </ac:picMkLst>
        </pc:picChg>
        <pc:picChg chg="add mod">
          <ac:chgData name="Hamlet Markarian" userId="4926d2b407f31d77" providerId="LiveId" clId="{1A634700-36B3-4455-A058-5071D9319E52}" dt="2020-05-19T23:23:36.657" v="2586" actId="14826"/>
          <ac:picMkLst>
            <pc:docMk/>
            <pc:sldMk cId="2295992834" sldId="1468"/>
            <ac:picMk id="131" creationId="{6F20199E-6611-44B2-AF13-96B62EF5D9B2}"/>
          </ac:picMkLst>
        </pc:picChg>
        <pc:picChg chg="add mod">
          <ac:chgData name="Hamlet Markarian" userId="4926d2b407f31d77" providerId="LiveId" clId="{1A634700-36B3-4455-A058-5071D9319E52}" dt="2020-05-19T23:23:52.829" v="2587" actId="14826"/>
          <ac:picMkLst>
            <pc:docMk/>
            <pc:sldMk cId="2295992834" sldId="1468"/>
            <ac:picMk id="132" creationId="{ACA9B6F1-EE55-4F99-B194-A599DA8E7512}"/>
          </ac:picMkLst>
        </pc:picChg>
        <pc:picChg chg="add mod">
          <ac:chgData name="Hamlet Markarian" userId="4926d2b407f31d77" providerId="LiveId" clId="{1A634700-36B3-4455-A058-5071D9319E52}" dt="2020-05-19T23:24:10.188" v="2588" actId="14826"/>
          <ac:picMkLst>
            <pc:docMk/>
            <pc:sldMk cId="2295992834" sldId="1468"/>
            <ac:picMk id="133" creationId="{D7D9DC42-1CA6-473B-9AAE-DA0C1B979E30}"/>
          </ac:picMkLst>
        </pc:picChg>
        <pc:cxnChg chg="del mod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41" creationId="{32DA85C0-E75C-4D59-AAAD-5C0BA753D0FE}"/>
          </ac:cxnSpMkLst>
        </pc:cxnChg>
        <pc:cxnChg chg="add del mod">
          <ac:chgData name="Hamlet Markarian" userId="4926d2b407f31d77" providerId="LiveId" clId="{1A634700-36B3-4455-A058-5071D9319E52}" dt="2020-05-18T23:03:38.994" v="1279" actId="478"/>
          <ac:cxnSpMkLst>
            <pc:docMk/>
            <pc:sldMk cId="2295992834" sldId="1468"/>
            <ac:cxnSpMk id="43" creationId="{8B14B873-4DC8-447D-A50E-963EAEBED02B}"/>
          </ac:cxnSpMkLst>
        </pc:cxnChg>
        <pc:cxnChg chg="add del mod">
          <ac:chgData name="Hamlet Markarian" userId="4926d2b407f31d77" providerId="LiveId" clId="{1A634700-36B3-4455-A058-5071D9319E52}" dt="2020-05-18T23:03:38.994" v="1279" actId="478"/>
          <ac:cxnSpMkLst>
            <pc:docMk/>
            <pc:sldMk cId="2295992834" sldId="1468"/>
            <ac:cxnSpMk id="47" creationId="{7293860C-A64A-408F-B273-CA8C3C93F718}"/>
          </ac:cxnSpMkLst>
        </pc:cxnChg>
        <pc:cxnChg chg="add mod">
          <ac:chgData name="Hamlet Markarian" userId="4926d2b407f31d77" providerId="LiveId" clId="{1A634700-36B3-4455-A058-5071D9319E52}" dt="2020-05-18T23:38:40.144" v="1789" actId="165"/>
          <ac:cxnSpMkLst>
            <pc:docMk/>
            <pc:sldMk cId="2295992834" sldId="1468"/>
            <ac:cxnSpMk id="48" creationId="{B8FBB8E6-98CD-4969-BD97-E8E854B264B9}"/>
          </ac:cxnSpMkLst>
        </pc:cxnChg>
        <pc:cxnChg chg="add mod">
          <ac:chgData name="Hamlet Markarian" userId="4926d2b407f31d77" providerId="LiveId" clId="{1A634700-36B3-4455-A058-5071D9319E52}" dt="2020-05-18T23:38:40.144" v="1789" actId="165"/>
          <ac:cxnSpMkLst>
            <pc:docMk/>
            <pc:sldMk cId="2295992834" sldId="1468"/>
            <ac:cxnSpMk id="49" creationId="{4C694A1D-2F77-4A14-ABBB-ABBB50215610}"/>
          </ac:cxnSpMkLst>
        </pc:cxnChg>
        <pc:cxnChg chg="del mod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50" creationId="{71DFAD73-3E7F-4D91-8E95-56BA840A6ACE}"/>
          </ac:cxnSpMkLst>
        </pc:cxnChg>
        <pc:cxnChg chg="add del mod">
          <ac:chgData name="Hamlet Markarian" userId="4926d2b407f31d77" providerId="LiveId" clId="{1A634700-36B3-4455-A058-5071D9319E52}" dt="2020-05-18T23:38:40.144" v="1789" actId="165"/>
          <ac:cxnSpMkLst>
            <pc:docMk/>
            <pc:sldMk cId="2295992834" sldId="1468"/>
            <ac:cxnSpMk id="53" creationId="{8D4A2079-936A-42F2-852C-CEDE38360CFA}"/>
          </ac:cxnSpMkLst>
        </pc:cxnChg>
        <pc:cxnChg chg="add del mod">
          <ac:chgData name="Hamlet Markarian" userId="4926d2b407f31d77" providerId="LiveId" clId="{1A634700-36B3-4455-A058-5071D9319E52}" dt="2020-05-18T23:03:38.994" v="1279" actId="478"/>
          <ac:cxnSpMkLst>
            <pc:docMk/>
            <pc:sldMk cId="2295992834" sldId="1468"/>
            <ac:cxnSpMk id="55" creationId="{5EA42E91-BB40-43FA-A715-37B870009E81}"/>
          </ac:cxnSpMkLst>
        </pc:cxnChg>
        <pc:cxnChg chg="del mod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56" creationId="{3339F236-5E77-458B-9035-53D0F450CC5C}"/>
          </ac:cxnSpMkLst>
        </pc:cxnChg>
        <pc:cxnChg chg="del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72" creationId="{96232E7E-6D1D-4BD7-9879-EA527D391D3E}"/>
          </ac:cxnSpMkLst>
        </pc:cxnChg>
        <pc:cxnChg chg="del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73" creationId="{4833D3A9-1636-455D-9D0B-17203AF2A28F}"/>
          </ac:cxnSpMkLst>
        </pc:cxnChg>
        <pc:cxnChg chg="del mod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78" creationId="{E51F1A96-B3DC-4BF0-BDE4-27BA10A369CB}"/>
          </ac:cxnSpMkLst>
        </pc:cxnChg>
        <pc:cxnChg chg="del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90" creationId="{4F790117-C28D-47E6-97A4-983C97151B9B}"/>
          </ac:cxnSpMkLst>
        </pc:cxnChg>
        <pc:cxnChg chg="add mod">
          <ac:chgData name="Hamlet Markarian" userId="4926d2b407f31d77" providerId="LiveId" clId="{1A634700-36B3-4455-A058-5071D9319E52}" dt="2020-05-19T23:21:39.293" v="2583" actId="12788"/>
          <ac:cxnSpMkLst>
            <pc:docMk/>
            <pc:sldMk cId="2295992834" sldId="1468"/>
            <ac:cxnSpMk id="90" creationId="{8C4E9E1E-B7CD-41A8-B336-42AB5A946651}"/>
          </ac:cxnSpMkLst>
        </pc:cxnChg>
        <pc:cxnChg chg="del">
          <ac:chgData name="Hamlet Markarian" userId="4926d2b407f31d77" providerId="LiveId" clId="{1A634700-36B3-4455-A058-5071D9319E52}" dt="2020-05-18T23:02:34.284" v="1269" actId="478"/>
          <ac:cxnSpMkLst>
            <pc:docMk/>
            <pc:sldMk cId="2295992834" sldId="1468"/>
            <ac:cxnSpMk id="91" creationId="{043B524D-9786-46A1-B73D-BCB15A4D0B0E}"/>
          </ac:cxnSpMkLst>
        </pc:cxnChg>
        <pc:cxnChg chg="add mod">
          <ac:chgData name="Hamlet Markarian" userId="4926d2b407f31d77" providerId="LiveId" clId="{1A634700-36B3-4455-A058-5071D9319E52}" dt="2020-05-19T23:21:39.293" v="2583" actId="12788"/>
          <ac:cxnSpMkLst>
            <pc:docMk/>
            <pc:sldMk cId="2295992834" sldId="1468"/>
            <ac:cxnSpMk id="91" creationId="{AC014F54-A511-41E9-B071-1BA6A2E5F762}"/>
          </ac:cxnSpMkLst>
        </pc:cxnChg>
        <pc:cxnChg chg="add mod">
          <ac:chgData name="Hamlet Markarian" userId="4926d2b407f31d77" providerId="LiveId" clId="{1A634700-36B3-4455-A058-5071D9319E52}" dt="2020-05-19T23:21:35.463" v="2581" actId="12789"/>
          <ac:cxnSpMkLst>
            <pc:docMk/>
            <pc:sldMk cId="2295992834" sldId="1468"/>
            <ac:cxnSpMk id="92" creationId="{99989830-241C-4418-A2AE-233E38036A28}"/>
          </ac:cxnSpMkLst>
        </pc:cxnChg>
        <pc:cxnChg chg="add mod">
          <ac:chgData name="Hamlet Markarian" userId="4926d2b407f31d77" providerId="LiveId" clId="{1A634700-36B3-4455-A058-5071D9319E52}" dt="2020-05-19T23:21:31.708" v="2579" actId="12788"/>
          <ac:cxnSpMkLst>
            <pc:docMk/>
            <pc:sldMk cId="2295992834" sldId="1468"/>
            <ac:cxnSpMk id="93" creationId="{23C4BABF-2090-486A-8725-4F97FBC94B18}"/>
          </ac:cxnSpMkLst>
        </pc:cxnChg>
        <pc:cxnChg chg="add del mod">
          <ac:chgData name="Hamlet Markarian" userId="4926d2b407f31d77" providerId="LiveId" clId="{1A634700-36B3-4455-A058-5071D9319E52}" dt="2020-05-19T23:12:39.139" v="2441" actId="478"/>
          <ac:cxnSpMkLst>
            <pc:docMk/>
            <pc:sldMk cId="2295992834" sldId="1468"/>
            <ac:cxnSpMk id="94" creationId="{9E162CFA-2755-4060-9960-C06781481A63}"/>
          </ac:cxnSpMkLst>
        </pc:cxnChg>
        <pc:cxnChg chg="add mod">
          <ac:chgData name="Hamlet Markarian" userId="4926d2b407f31d77" providerId="LiveId" clId="{1A634700-36B3-4455-A058-5071D9319E52}" dt="2020-05-19T22:26:01.330" v="2250" actId="478"/>
          <ac:cxnSpMkLst>
            <pc:docMk/>
            <pc:sldMk cId="2295992834" sldId="1468"/>
            <ac:cxnSpMk id="104" creationId="{0B3E812F-1D90-4C5D-A83E-6E24D51CC95B}"/>
          </ac:cxnSpMkLst>
        </pc:cxnChg>
        <pc:cxnChg chg="add mod">
          <ac:chgData name="Hamlet Markarian" userId="4926d2b407f31d77" providerId="LiveId" clId="{1A634700-36B3-4455-A058-5071D9319E52}" dt="2020-05-19T22:26:01.330" v="2250" actId="478"/>
          <ac:cxnSpMkLst>
            <pc:docMk/>
            <pc:sldMk cId="2295992834" sldId="1468"/>
            <ac:cxnSpMk id="105" creationId="{60EBFC77-CDEF-47DA-AF39-E76DCFA84192}"/>
          </ac:cxnSpMkLst>
        </pc:cxnChg>
        <pc:cxnChg chg="add mod">
          <ac:chgData name="Hamlet Markarian" userId="4926d2b407f31d77" providerId="LiveId" clId="{1A634700-36B3-4455-A058-5071D9319E52}" dt="2020-05-19T22:26:01.330" v="2250" actId="478"/>
          <ac:cxnSpMkLst>
            <pc:docMk/>
            <pc:sldMk cId="2295992834" sldId="1468"/>
            <ac:cxnSpMk id="106" creationId="{EFA6C83A-364A-479C-BFCB-45DF2DA88E2D}"/>
          </ac:cxnSpMkLst>
        </pc:cxnChg>
      </pc:sldChg>
      <pc:sldChg chg="addSp delSp modSp add mod delAnim modAnim">
        <pc:chgData name="Hamlet Markarian" userId="4926d2b407f31d77" providerId="LiveId" clId="{1A634700-36B3-4455-A058-5071D9319E52}" dt="2020-05-19T23:27:43.514" v="2623" actId="1035"/>
        <pc:sldMkLst>
          <pc:docMk/>
          <pc:sldMk cId="3750796255" sldId="1469"/>
        </pc:sldMkLst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6" creationId="{2670B88A-74E4-46EA-AFB4-C0BDB8A8AD58}"/>
          </ac:spMkLst>
        </pc:spChg>
        <pc:spChg chg="add mod">
          <ac:chgData name="Hamlet Markarian" userId="4926d2b407f31d77" providerId="LiveId" clId="{1A634700-36B3-4455-A058-5071D9319E52}" dt="2020-05-19T22:24:58.627" v="2244"/>
          <ac:spMkLst>
            <pc:docMk/>
            <pc:sldMk cId="3750796255" sldId="1469"/>
            <ac:spMk id="12" creationId="{E396CBC6-070F-40C7-9436-25817561BEA3}"/>
          </ac:spMkLst>
        </pc:spChg>
        <pc:spChg chg="add mod">
          <ac:chgData name="Hamlet Markarian" userId="4926d2b407f31d77" providerId="LiveId" clId="{1A634700-36B3-4455-A058-5071D9319E52}" dt="2020-05-19T22:24:58.627" v="2244"/>
          <ac:spMkLst>
            <pc:docMk/>
            <pc:sldMk cId="3750796255" sldId="1469"/>
            <ac:spMk id="13" creationId="{48A6E74E-7C5F-4E2D-B8E4-2B551E54BCA0}"/>
          </ac:spMkLst>
        </pc:spChg>
        <pc:spChg chg="add mod">
          <ac:chgData name="Hamlet Markarian" userId="4926d2b407f31d77" providerId="LiveId" clId="{1A634700-36B3-4455-A058-5071D9319E52}" dt="2020-05-19T22:24:58.627" v="2244"/>
          <ac:spMkLst>
            <pc:docMk/>
            <pc:sldMk cId="3750796255" sldId="1469"/>
            <ac:spMk id="14" creationId="{4CF89FFE-49BB-4244-BC91-47B350364393}"/>
          </ac:spMkLst>
        </pc:spChg>
        <pc:spChg chg="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16" creationId="{51A55428-D23F-4777-96FE-D91E0B26310D}"/>
          </ac:spMkLst>
        </pc:spChg>
        <pc:spChg chg="add mod">
          <ac:chgData name="Hamlet Markarian" userId="4926d2b407f31d77" providerId="LiveId" clId="{1A634700-36B3-4455-A058-5071D9319E52}" dt="2020-05-19T23:25:43.532" v="2594" actId="948"/>
          <ac:spMkLst>
            <pc:docMk/>
            <pc:sldMk cId="3750796255" sldId="1469"/>
            <ac:spMk id="17" creationId="{22C5505A-0C1B-4804-8060-832ECD33DB13}"/>
          </ac:spMkLst>
        </pc:spChg>
        <pc:spChg chg="add mod">
          <ac:chgData name="Hamlet Markarian" userId="4926d2b407f31d77" providerId="LiveId" clId="{1A634700-36B3-4455-A058-5071D9319E52}" dt="2020-05-19T23:26:10.226" v="2598" actId="1076"/>
          <ac:spMkLst>
            <pc:docMk/>
            <pc:sldMk cId="3750796255" sldId="1469"/>
            <ac:spMk id="18" creationId="{1B370F4C-54F3-46B5-9F36-82172FB6CE60}"/>
          </ac:spMkLst>
        </pc:spChg>
        <pc:spChg chg="del mod or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19" creationId="{42101231-1855-46EE-A3D9-B84E75ACB56A}"/>
          </ac:spMkLst>
        </pc:spChg>
        <pc:spChg chg="add mod">
          <ac:chgData name="Hamlet Markarian" userId="4926d2b407f31d77" providerId="LiveId" clId="{1A634700-36B3-4455-A058-5071D9319E52}" dt="2020-05-19T23:27:43.514" v="2623" actId="1035"/>
          <ac:spMkLst>
            <pc:docMk/>
            <pc:sldMk cId="3750796255" sldId="1469"/>
            <ac:spMk id="20" creationId="{F2315989-C030-4F66-8D7F-A250E7C9DFCE}"/>
          </ac:spMkLst>
        </pc:spChg>
        <pc:spChg chg="add mod">
          <ac:chgData name="Hamlet Markarian" userId="4926d2b407f31d77" providerId="LiveId" clId="{1A634700-36B3-4455-A058-5071D9319E52}" dt="2020-05-19T23:27:38.875" v="2622" actId="1035"/>
          <ac:spMkLst>
            <pc:docMk/>
            <pc:sldMk cId="3750796255" sldId="1469"/>
            <ac:spMk id="21" creationId="{A8A2DB2B-9119-46B9-9AD4-FB70730FFFFC}"/>
          </ac:spMkLst>
        </pc:spChg>
        <pc:spChg chg="add mod">
          <ac:chgData name="Hamlet Markarian" userId="4926d2b407f31d77" providerId="LiveId" clId="{1A634700-36B3-4455-A058-5071D9319E52}" dt="2020-05-19T23:27:33.370" v="2617" actId="1036"/>
          <ac:spMkLst>
            <pc:docMk/>
            <pc:sldMk cId="3750796255" sldId="1469"/>
            <ac:spMk id="22" creationId="{0F919EEC-96F5-4E59-9281-01C5AA3D272B}"/>
          </ac:spMkLst>
        </pc:spChg>
        <pc:spChg chg="add del mod ord">
          <ac:chgData name="Hamlet Markarian" userId="4926d2b407f31d77" providerId="LiveId" clId="{1A634700-36B3-4455-A058-5071D9319E52}" dt="2020-05-18T23:14:50.513" v="1548" actId="478"/>
          <ac:spMkLst>
            <pc:docMk/>
            <pc:sldMk cId="3750796255" sldId="1469"/>
            <ac:spMk id="31" creationId="{C9553D75-DF4B-4C92-AB29-1AC4702BCB69}"/>
          </ac:spMkLst>
        </pc:spChg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33" creationId="{C1BA0B38-B142-48CC-813B-CD45D4E80791}"/>
          </ac:spMkLst>
        </pc:spChg>
        <pc:spChg chg="add del mod">
          <ac:chgData name="Hamlet Markarian" userId="4926d2b407f31d77" providerId="LiveId" clId="{1A634700-36B3-4455-A058-5071D9319E52}" dt="2020-05-18T23:15:18.433" v="1553" actId="478"/>
          <ac:spMkLst>
            <pc:docMk/>
            <pc:sldMk cId="3750796255" sldId="1469"/>
            <ac:spMk id="43" creationId="{B09AFF30-6B01-43D6-B7BA-EBD592666344}"/>
          </ac:spMkLst>
        </pc:spChg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44" creationId="{26A30A01-25DD-4A73-88B4-9F644B99EE39}"/>
          </ac:spMkLst>
        </pc:spChg>
        <pc:spChg chg="del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45" creationId="{DD36E3AD-AF9C-4CA6-B58F-4D6D980425D9}"/>
          </ac:spMkLst>
        </pc:spChg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47" creationId="{227C521A-1F65-4F3B-9181-8E9A25C0383B}"/>
          </ac:spMkLst>
        </pc:spChg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50" creationId="{7EE2C8D0-F54E-4D41-BBB4-CD5F3ED578CB}"/>
          </ac:spMkLst>
        </pc:spChg>
        <pc:spChg chg="add del mod">
          <ac:chgData name="Hamlet Markarian" userId="4926d2b407f31d77" providerId="LiveId" clId="{1A634700-36B3-4455-A058-5071D9319E52}" dt="2020-05-19T22:24:57.815" v="2243" actId="478"/>
          <ac:spMkLst>
            <pc:docMk/>
            <pc:sldMk cId="3750796255" sldId="1469"/>
            <ac:spMk id="51" creationId="{588A7B83-BF72-4E42-9038-BFD44236CE58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57" creationId="{BF0644BD-A7E5-4C2F-98E3-CFCCD93DA500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59" creationId="{4C81DEB3-CCBF-4772-8114-3EFA378D3F3D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60" creationId="{BDD1ED59-8528-45FF-8083-1E5B319BA893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61" creationId="{D8200D31-B1F4-4F8E-923F-16418A7094C1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68" creationId="{753443C6-B8B1-4568-85B6-50DD01D197B0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70" creationId="{A1920E4E-F375-4243-854A-A711C9ECFCD4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71" creationId="{68B0606D-3953-42B5-BCE9-D41C875C1A10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99" creationId="{2CFCFF30-C431-477E-8471-6B31921FD257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0" creationId="{6ABEBBE3-233C-429E-9D38-8D87FEDD34E3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1" creationId="{DD83DBDE-736A-4319-AFCE-4F94DC73D02B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2" creationId="{3FAA0F40-0CEC-4C1F-BC43-0911681B5E31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3" creationId="{CF59EAAC-9EFE-4780-A710-227053FDB8C0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7" creationId="{779227D1-96B9-4CA7-8BA0-F05FFDBD749E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8" creationId="{186BE336-9F7F-4BA4-A359-BED9E1669365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09" creationId="{5F53FF0C-E790-4739-BD35-890771951AF7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10" creationId="{B14EC085-0834-4B6F-946B-A43BE6AFF045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11" creationId="{6527770E-561C-475E-AE08-EC2DEA499229}"/>
          </ac:spMkLst>
        </pc:spChg>
        <pc:spChg chg="del">
          <ac:chgData name="Hamlet Markarian" userId="4926d2b407f31d77" providerId="LiveId" clId="{1A634700-36B3-4455-A058-5071D9319E52}" dt="2020-05-18T23:10:27.578" v="1450" actId="478"/>
          <ac:spMkLst>
            <pc:docMk/>
            <pc:sldMk cId="3750796255" sldId="1469"/>
            <ac:spMk id="112" creationId="{D2E86F76-ABF6-466F-A4F2-90EE0D259FEE}"/>
          </ac:spMkLst>
        </pc:spChg>
        <pc:spChg chg="del">
          <ac:chgData name="Hamlet Markarian" userId="4926d2b407f31d77" providerId="LiveId" clId="{1A634700-36B3-4455-A058-5071D9319E52}" dt="2020-05-18T23:10:29.497" v="1451" actId="478"/>
          <ac:spMkLst>
            <pc:docMk/>
            <pc:sldMk cId="3750796255" sldId="1469"/>
            <ac:spMk id="113" creationId="{BEFA9877-71DE-4519-AA0E-5AF8BDE6DC45}"/>
          </ac:spMkLst>
        </pc:spChg>
        <pc:picChg chg="add mod">
          <ac:chgData name="Hamlet Markarian" userId="4926d2b407f31d77" providerId="LiveId" clId="{1A634700-36B3-4455-A058-5071D9319E52}" dt="2020-05-19T23:27:43.514" v="2623" actId="1035"/>
          <ac:picMkLst>
            <pc:docMk/>
            <pc:sldMk cId="3750796255" sldId="1469"/>
            <ac:picMk id="3" creationId="{ADF26AFB-9EF7-4C5C-9583-51CAA49B895F}"/>
          </ac:picMkLst>
        </pc:picChg>
        <pc:picChg chg="add mod">
          <ac:chgData name="Hamlet Markarian" userId="4926d2b407f31d77" providerId="LiveId" clId="{1A634700-36B3-4455-A058-5071D9319E52}" dt="2020-05-19T22:24:58.627" v="2244"/>
          <ac:picMkLst>
            <pc:docMk/>
            <pc:sldMk cId="3750796255" sldId="1469"/>
            <ac:picMk id="15" creationId="{50569941-3E7E-4835-A89D-0E87BB557BF8}"/>
          </ac:picMkLst>
        </pc:picChg>
        <pc:picChg chg="add mod">
          <ac:chgData name="Hamlet Markarian" userId="4926d2b407f31d77" providerId="LiveId" clId="{1A634700-36B3-4455-A058-5071D9319E52}" dt="2020-05-19T23:27:38.875" v="2622" actId="1035"/>
          <ac:picMkLst>
            <pc:docMk/>
            <pc:sldMk cId="3750796255" sldId="1469"/>
            <ac:picMk id="23" creationId="{B2A6DA88-5EBF-424A-A7C4-3E9156EC0F8E}"/>
          </ac:picMkLst>
        </pc:picChg>
        <pc:picChg chg="add mod">
          <ac:chgData name="Hamlet Markarian" userId="4926d2b407f31d77" providerId="LiveId" clId="{1A634700-36B3-4455-A058-5071D9319E52}" dt="2020-05-19T23:27:33.370" v="2617" actId="1036"/>
          <ac:picMkLst>
            <pc:docMk/>
            <pc:sldMk cId="3750796255" sldId="1469"/>
            <ac:picMk id="24" creationId="{6D9833D4-858F-42CB-BE79-91C4D71B7971}"/>
          </ac:picMkLst>
        </pc:picChg>
        <pc:picChg chg="del">
          <ac:chgData name="Hamlet Markarian" userId="4926d2b407f31d77" providerId="LiveId" clId="{1A634700-36B3-4455-A058-5071D9319E52}" dt="2020-05-19T22:24:57.815" v="2243" actId="478"/>
          <ac:picMkLst>
            <pc:docMk/>
            <pc:sldMk cId="3750796255" sldId="1469"/>
            <ac:picMk id="46" creationId="{7355C654-6F32-4E63-80CD-EABE2479314A}"/>
          </ac:picMkLst>
        </pc:pic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3" creationId="{E4CF3500-16A1-480A-883E-7979543359AC}"/>
          </ac:cxnSpMkLst>
        </pc:cxnChg>
        <pc:cxnChg chg="add del mod">
          <ac:chgData name="Hamlet Markarian" userId="4926d2b407f31d77" providerId="LiveId" clId="{1A634700-36B3-4455-A058-5071D9319E52}" dt="2020-05-18T23:14:37.624" v="1543" actId="478"/>
          <ac:cxnSpMkLst>
            <pc:docMk/>
            <pc:sldMk cId="3750796255" sldId="1469"/>
            <ac:cxnSpMk id="5" creationId="{F2250A17-7783-47A5-A169-9D891EFCE04D}"/>
          </ac:cxnSpMkLst>
        </pc:cxnChg>
        <pc:cxnChg chg="add del mod">
          <ac:chgData name="Hamlet Markarian" userId="4926d2b407f31d77" providerId="LiveId" clId="{1A634700-36B3-4455-A058-5071D9319E52}" dt="2020-05-18T23:12:42.176" v="1481" actId="478"/>
          <ac:cxnSpMkLst>
            <pc:docMk/>
            <pc:sldMk cId="3750796255" sldId="1469"/>
            <ac:cxnSpMk id="32" creationId="{4C19EC9C-43EA-4465-92A1-32B1E8F42D2C}"/>
          </ac:cxnSpMkLst>
        </pc:cxn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36" creationId="{79413053-DFEF-476D-9578-2BFD52708D81}"/>
          </ac:cxnSpMkLst>
        </pc:cxn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37" creationId="{D30A12C1-43A8-404F-A309-9B0F65995395}"/>
          </ac:cxnSpMkLst>
        </pc:cxn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38" creationId="{13807836-C495-484B-BB33-0056A92B842E}"/>
          </ac:cxnSpMkLst>
        </pc:cxn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39" creationId="{61FD72F0-D92E-47C8-A6CD-89B9C8B91331}"/>
          </ac:cxnSpMkLst>
        </pc:cxnChg>
        <pc:cxnChg chg="add del mod">
          <ac:chgData name="Hamlet Markarian" userId="4926d2b407f31d77" providerId="LiveId" clId="{1A634700-36B3-4455-A058-5071D9319E52}" dt="2020-05-18T23:13:12.536" v="1533" actId="478"/>
          <ac:cxnSpMkLst>
            <pc:docMk/>
            <pc:sldMk cId="3750796255" sldId="1469"/>
            <ac:cxnSpMk id="40" creationId="{6B22D026-49A0-4C7C-B0E4-06E4E736195A}"/>
          </ac:cxnSpMkLst>
        </pc:cxnChg>
        <pc:cxnChg chg="del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48" creationId="{B8FBB8E6-98CD-4969-BD97-E8E854B264B9}"/>
          </ac:cxnSpMkLst>
        </pc:cxnChg>
        <pc:cxnChg chg="del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49" creationId="{4C694A1D-2F77-4A14-ABBB-ABBB50215610}"/>
          </ac:cxnSpMkLst>
        </pc:cxnChg>
        <pc:cxnChg chg="del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53" creationId="{8D4A2079-936A-42F2-852C-CEDE38360CFA}"/>
          </ac:cxnSpMkLst>
        </pc:cxnChg>
        <pc:cxnChg chg="del mod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104" creationId="{0B3E812F-1D90-4C5D-A83E-6E24D51CC95B}"/>
          </ac:cxnSpMkLst>
        </pc:cxnChg>
        <pc:cxnChg chg="del mod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105" creationId="{60EBFC77-CDEF-47DA-AF39-E76DCFA84192}"/>
          </ac:cxnSpMkLst>
        </pc:cxnChg>
        <pc:cxnChg chg="del mod">
          <ac:chgData name="Hamlet Markarian" userId="4926d2b407f31d77" providerId="LiveId" clId="{1A634700-36B3-4455-A058-5071D9319E52}" dt="2020-05-18T23:10:27.578" v="1450" actId="478"/>
          <ac:cxnSpMkLst>
            <pc:docMk/>
            <pc:sldMk cId="3750796255" sldId="1469"/>
            <ac:cxnSpMk id="106" creationId="{EFA6C83A-364A-479C-BFCB-45DF2DA88E2D}"/>
          </ac:cxnSpMkLst>
        </pc:cxnChg>
      </pc:sldChg>
      <pc:sldChg chg="addSp delSp modSp add mod delAnim modAnim">
        <pc:chgData name="Hamlet Markarian" userId="4926d2b407f31d77" providerId="LiveId" clId="{1A634700-36B3-4455-A058-5071D9319E52}" dt="2020-05-19T23:28:21.154" v="2630" actId="1037"/>
        <pc:sldMkLst>
          <pc:docMk/>
          <pc:sldMk cId="2240635439" sldId="1470"/>
        </pc:sldMkLst>
        <pc:spChg chg="del">
          <ac:chgData name="Hamlet Markarian" userId="4926d2b407f31d77" providerId="LiveId" clId="{1A634700-36B3-4455-A058-5071D9319E52}" dt="2020-05-18T23:23:06.056" v="1650" actId="478"/>
          <ac:spMkLst>
            <pc:docMk/>
            <pc:sldMk cId="2240635439" sldId="1470"/>
            <ac:spMk id="6" creationId="{2670B88A-74E4-46EA-AFB4-C0BDB8A8AD58}"/>
          </ac:spMkLst>
        </pc:spChg>
        <pc:spChg chg="add mod">
          <ac:chgData name="Hamlet Markarian" userId="4926d2b407f31d77" providerId="LiveId" clId="{1A634700-36B3-4455-A058-5071D9319E52}" dt="2020-05-18T23:43:15.382" v="1947" actId="164"/>
          <ac:spMkLst>
            <pc:docMk/>
            <pc:sldMk cId="2240635439" sldId="1470"/>
            <ac:spMk id="12" creationId="{0F7D9BC9-78EC-49AC-93C3-EFE2D0ABA9BB}"/>
          </ac:spMkLst>
        </pc:spChg>
        <pc:spChg chg="add mod">
          <ac:chgData name="Hamlet Markarian" userId="4926d2b407f31d77" providerId="LiveId" clId="{1A634700-36B3-4455-A058-5071D9319E52}" dt="2020-05-18T23:43:15.382" v="1947" actId="164"/>
          <ac:spMkLst>
            <pc:docMk/>
            <pc:sldMk cId="2240635439" sldId="1470"/>
            <ac:spMk id="13" creationId="{4C63C109-8517-4E07-B1F1-78D098D22C45}"/>
          </ac:spMkLst>
        </pc:spChg>
        <pc:spChg chg="add mod">
          <ac:chgData name="Hamlet Markarian" userId="4926d2b407f31d77" providerId="LiveId" clId="{1A634700-36B3-4455-A058-5071D9319E52}" dt="2020-05-18T23:43:17.004" v="1948" actId="164"/>
          <ac:spMkLst>
            <pc:docMk/>
            <pc:sldMk cId="2240635439" sldId="1470"/>
            <ac:spMk id="14" creationId="{6FF3415F-7D63-40C8-96F5-1941BE4454AC}"/>
          </ac:spMkLst>
        </pc:spChg>
        <pc:spChg chg="add mod">
          <ac:chgData name="Hamlet Markarian" userId="4926d2b407f31d77" providerId="LiveId" clId="{1A634700-36B3-4455-A058-5071D9319E52}" dt="2020-05-18T23:43:17.004" v="1948" actId="164"/>
          <ac:spMkLst>
            <pc:docMk/>
            <pc:sldMk cId="2240635439" sldId="1470"/>
            <ac:spMk id="15" creationId="{E134C58C-FE57-4E62-9DF1-A88342A169FE}"/>
          </ac:spMkLst>
        </pc:spChg>
        <pc:spChg chg="del mod">
          <ac:chgData name="Hamlet Markarian" userId="4926d2b407f31d77" providerId="LiveId" clId="{1A634700-36B3-4455-A058-5071D9319E52}" dt="2020-05-19T22:25:08.304" v="2245" actId="478"/>
          <ac:spMkLst>
            <pc:docMk/>
            <pc:sldMk cId="2240635439" sldId="1470"/>
            <ac:spMk id="16" creationId="{51A55428-D23F-4777-96FE-D91E0B26310D}"/>
          </ac:spMkLst>
        </pc:spChg>
        <pc:spChg chg="add mod">
          <ac:chgData name="Hamlet Markarian" userId="4926d2b407f31d77" providerId="LiveId" clId="{1A634700-36B3-4455-A058-5071D9319E52}" dt="2020-05-18T23:43:17.004" v="1948" actId="164"/>
          <ac:spMkLst>
            <pc:docMk/>
            <pc:sldMk cId="2240635439" sldId="1470"/>
            <ac:spMk id="17" creationId="{5848D5BC-4925-40F5-97C1-D1F21896DC63}"/>
          </ac:spMkLst>
        </pc:spChg>
        <pc:spChg chg="add mod">
          <ac:chgData name="Hamlet Markarian" userId="4926d2b407f31d77" providerId="LiveId" clId="{1A634700-36B3-4455-A058-5071D9319E52}" dt="2020-05-19T22:25:09.075" v="2246"/>
          <ac:spMkLst>
            <pc:docMk/>
            <pc:sldMk cId="2240635439" sldId="1470"/>
            <ac:spMk id="18" creationId="{684BC734-DF3F-4387-9FB4-53D4D424D0DB}"/>
          </ac:spMkLst>
        </pc:spChg>
        <pc:spChg chg="del">
          <ac:chgData name="Hamlet Markarian" userId="4926d2b407f31d77" providerId="LiveId" clId="{1A634700-36B3-4455-A058-5071D9319E52}" dt="2020-05-19T22:25:08.304" v="2245" actId="478"/>
          <ac:spMkLst>
            <pc:docMk/>
            <pc:sldMk cId="2240635439" sldId="1470"/>
            <ac:spMk id="19" creationId="{42101231-1855-46EE-A3D9-B84E75ACB56A}"/>
          </ac:spMkLst>
        </pc:spChg>
        <pc:spChg chg="add mod">
          <ac:chgData name="Hamlet Markarian" userId="4926d2b407f31d77" providerId="LiveId" clId="{1A634700-36B3-4455-A058-5071D9319E52}" dt="2020-05-19T22:25:09.075" v="2246"/>
          <ac:spMkLst>
            <pc:docMk/>
            <pc:sldMk cId="2240635439" sldId="1470"/>
            <ac:spMk id="20" creationId="{C33AF341-5A50-4C7A-9A5E-A89D52C2A700}"/>
          </ac:spMkLst>
        </pc:spChg>
        <pc:spChg chg="add mod">
          <ac:chgData name="Hamlet Markarian" userId="4926d2b407f31d77" providerId="LiveId" clId="{1A634700-36B3-4455-A058-5071D9319E52}" dt="2020-05-19T22:25:09.075" v="2246"/>
          <ac:spMkLst>
            <pc:docMk/>
            <pc:sldMk cId="2240635439" sldId="1470"/>
            <ac:spMk id="21" creationId="{6631BC20-C1BE-45F9-B6B3-D81200017C85}"/>
          </ac:spMkLst>
        </pc:spChg>
        <pc:spChg chg="mod topLvl">
          <ac:chgData name="Hamlet Markarian" userId="4926d2b407f31d77" providerId="LiveId" clId="{1A634700-36B3-4455-A058-5071D9319E52}" dt="2020-05-19T23:28:05.083" v="2626" actId="948"/>
          <ac:spMkLst>
            <pc:docMk/>
            <pc:sldMk cId="2240635439" sldId="1470"/>
            <ac:spMk id="24" creationId="{C011940D-B7AB-48E6-A2C8-57FCFF8F300B}"/>
          </ac:spMkLst>
        </pc:spChg>
        <pc:spChg chg="mod topLvl">
          <ac:chgData name="Hamlet Markarian" userId="4926d2b407f31d77" providerId="LiveId" clId="{1A634700-36B3-4455-A058-5071D9319E52}" dt="2020-05-19T23:27:56.483" v="2624" actId="165"/>
          <ac:spMkLst>
            <pc:docMk/>
            <pc:sldMk cId="2240635439" sldId="1470"/>
            <ac:spMk id="25" creationId="{60F53CF7-CB44-4047-BE1C-AC717B963AFC}"/>
          </ac:spMkLst>
        </pc:spChg>
        <pc:spChg chg="mod topLvl">
          <ac:chgData name="Hamlet Markarian" userId="4926d2b407f31d77" providerId="LiveId" clId="{1A634700-36B3-4455-A058-5071D9319E52}" dt="2020-05-19T23:27:56.483" v="2624" actId="165"/>
          <ac:spMkLst>
            <pc:docMk/>
            <pc:sldMk cId="2240635439" sldId="1470"/>
            <ac:spMk id="26" creationId="{6BDD84A2-9B66-4FF3-A4A1-4EE792E62B82}"/>
          </ac:spMkLst>
        </pc:spChg>
        <pc:spChg chg="mod topLvl">
          <ac:chgData name="Hamlet Markarian" userId="4926d2b407f31d77" providerId="LiveId" clId="{1A634700-36B3-4455-A058-5071D9319E52}" dt="2020-05-19T23:28:21.154" v="2630" actId="1037"/>
          <ac:spMkLst>
            <pc:docMk/>
            <pc:sldMk cId="2240635439" sldId="1470"/>
            <ac:spMk id="28" creationId="{6B152986-88D8-4569-8718-2B85864DAF82}"/>
          </ac:spMkLst>
        </pc:spChg>
        <pc:spChg chg="mod topLvl">
          <ac:chgData name="Hamlet Markarian" userId="4926d2b407f31d77" providerId="LiveId" clId="{1A634700-36B3-4455-A058-5071D9319E52}" dt="2020-05-19T23:28:21.154" v="2630" actId="1037"/>
          <ac:spMkLst>
            <pc:docMk/>
            <pc:sldMk cId="2240635439" sldId="1470"/>
            <ac:spMk id="29" creationId="{E2CFC5C9-B877-4070-8DB1-C854F1D356B0}"/>
          </ac:spMkLst>
        </pc:spChg>
        <pc:spChg chg="mod topLvl">
          <ac:chgData name="Hamlet Markarian" userId="4926d2b407f31d77" providerId="LiveId" clId="{1A634700-36B3-4455-A058-5071D9319E52}" dt="2020-05-19T23:28:21.154" v="2630" actId="1037"/>
          <ac:spMkLst>
            <pc:docMk/>
            <pc:sldMk cId="2240635439" sldId="1470"/>
            <ac:spMk id="30" creationId="{ED1AD495-3BAF-461C-93BE-55B4EED035E2}"/>
          </ac:spMkLst>
        </pc:spChg>
        <pc:spChg chg="mod">
          <ac:chgData name="Hamlet Markarian" userId="4926d2b407f31d77" providerId="LiveId" clId="{1A634700-36B3-4455-A058-5071D9319E52}" dt="2020-05-18T23:43:15.382" v="1947" actId="164"/>
          <ac:spMkLst>
            <pc:docMk/>
            <pc:sldMk cId="2240635439" sldId="1470"/>
            <ac:spMk id="33" creationId="{C1BA0B38-B142-48CC-813B-CD45D4E80791}"/>
          </ac:spMkLst>
        </pc:spChg>
        <pc:spChg chg="del">
          <ac:chgData name="Hamlet Markarian" userId="4926d2b407f31d77" providerId="LiveId" clId="{1A634700-36B3-4455-A058-5071D9319E52}" dt="2020-05-18T23:23:11.961" v="1651" actId="478"/>
          <ac:spMkLst>
            <pc:docMk/>
            <pc:sldMk cId="2240635439" sldId="1470"/>
            <ac:spMk id="44" creationId="{26A30A01-25DD-4A73-88B4-9F644B99EE39}"/>
          </ac:spMkLst>
        </pc:spChg>
        <pc:spChg chg="del">
          <ac:chgData name="Hamlet Markarian" userId="4926d2b407f31d77" providerId="LiveId" clId="{1A634700-36B3-4455-A058-5071D9319E52}" dt="2020-05-19T22:25:08.304" v="2245" actId="478"/>
          <ac:spMkLst>
            <pc:docMk/>
            <pc:sldMk cId="2240635439" sldId="1470"/>
            <ac:spMk id="45" creationId="{DD36E3AD-AF9C-4CA6-B58F-4D6D980425D9}"/>
          </ac:spMkLst>
        </pc:spChg>
        <pc:spChg chg="del">
          <ac:chgData name="Hamlet Markarian" userId="4926d2b407f31d77" providerId="LiveId" clId="{1A634700-36B3-4455-A058-5071D9319E52}" dt="2020-05-18T23:23:06.056" v="1650" actId="478"/>
          <ac:spMkLst>
            <pc:docMk/>
            <pc:sldMk cId="2240635439" sldId="1470"/>
            <ac:spMk id="47" creationId="{227C521A-1F65-4F3B-9181-8E9A25C0383B}"/>
          </ac:spMkLst>
        </pc:spChg>
        <pc:spChg chg="del">
          <ac:chgData name="Hamlet Markarian" userId="4926d2b407f31d77" providerId="LiveId" clId="{1A634700-36B3-4455-A058-5071D9319E52}" dt="2020-05-18T23:23:06.056" v="1650" actId="478"/>
          <ac:spMkLst>
            <pc:docMk/>
            <pc:sldMk cId="2240635439" sldId="1470"/>
            <ac:spMk id="50" creationId="{7EE2C8D0-F54E-4D41-BBB4-CD5F3ED578CB}"/>
          </ac:spMkLst>
        </pc:spChg>
        <pc:spChg chg="del">
          <ac:chgData name="Hamlet Markarian" userId="4926d2b407f31d77" providerId="LiveId" clId="{1A634700-36B3-4455-A058-5071D9319E52}" dt="2020-05-18T23:23:06.056" v="1650" actId="478"/>
          <ac:spMkLst>
            <pc:docMk/>
            <pc:sldMk cId="2240635439" sldId="1470"/>
            <ac:spMk id="51" creationId="{588A7B83-BF72-4E42-9038-BFD44236CE58}"/>
          </ac:spMkLst>
        </pc:spChg>
        <pc:grpChg chg="add del mod">
          <ac:chgData name="Hamlet Markarian" userId="4926d2b407f31d77" providerId="LiveId" clId="{1A634700-36B3-4455-A058-5071D9319E52}" dt="2020-05-19T22:25:08.304" v="2245" actId="478"/>
          <ac:grpSpMkLst>
            <pc:docMk/>
            <pc:sldMk cId="2240635439" sldId="1470"/>
            <ac:grpSpMk id="2" creationId="{8BC79D49-6556-40D2-A478-48F63756C332}"/>
          </ac:grpSpMkLst>
        </pc:grpChg>
        <pc:grpChg chg="add del mod">
          <ac:chgData name="Hamlet Markarian" userId="4926d2b407f31d77" providerId="LiveId" clId="{1A634700-36B3-4455-A058-5071D9319E52}" dt="2020-05-19T22:25:08.304" v="2245" actId="478"/>
          <ac:grpSpMkLst>
            <pc:docMk/>
            <pc:sldMk cId="2240635439" sldId="1470"/>
            <ac:grpSpMk id="3" creationId="{CDC70B99-DBD0-4E8A-849F-3B66000BB6D1}"/>
          </ac:grpSpMkLst>
        </pc:grpChg>
        <pc:grpChg chg="add del mod">
          <ac:chgData name="Hamlet Markarian" userId="4926d2b407f31d77" providerId="LiveId" clId="{1A634700-36B3-4455-A058-5071D9319E52}" dt="2020-05-19T23:27:56.483" v="2624" actId="165"/>
          <ac:grpSpMkLst>
            <pc:docMk/>
            <pc:sldMk cId="2240635439" sldId="1470"/>
            <ac:grpSpMk id="23" creationId="{B607523F-C14B-49D9-9C9E-237B4F23CD57}"/>
          </ac:grpSpMkLst>
        </pc:grpChg>
        <pc:grpChg chg="add del mod">
          <ac:chgData name="Hamlet Markarian" userId="4926d2b407f31d77" providerId="LiveId" clId="{1A634700-36B3-4455-A058-5071D9319E52}" dt="2020-05-19T23:27:56.483" v="2624" actId="165"/>
          <ac:grpSpMkLst>
            <pc:docMk/>
            <pc:sldMk cId="2240635439" sldId="1470"/>
            <ac:grpSpMk id="27" creationId="{D26403D8-96F3-4326-8727-F9FD20808673}"/>
          </ac:grpSpMkLst>
        </pc:grpChg>
        <pc:picChg chg="add mod">
          <ac:chgData name="Hamlet Markarian" userId="4926d2b407f31d77" providerId="LiveId" clId="{1A634700-36B3-4455-A058-5071D9319E52}" dt="2020-05-19T22:25:09.075" v="2246"/>
          <ac:picMkLst>
            <pc:docMk/>
            <pc:sldMk cId="2240635439" sldId="1470"/>
            <ac:picMk id="22" creationId="{56FBC523-6E53-48E8-81AB-D23D7B9DCE13}"/>
          </ac:picMkLst>
        </pc:picChg>
        <pc:picChg chg="del">
          <ac:chgData name="Hamlet Markarian" userId="4926d2b407f31d77" providerId="LiveId" clId="{1A634700-36B3-4455-A058-5071D9319E52}" dt="2020-05-19T22:25:08.304" v="2245" actId="478"/>
          <ac:picMkLst>
            <pc:docMk/>
            <pc:sldMk cId="2240635439" sldId="1470"/>
            <ac:picMk id="46" creationId="{7355C654-6F32-4E63-80CD-EABE2479314A}"/>
          </ac:picMkLst>
        </pc:picChg>
      </pc:sldChg>
      <pc:sldChg chg="addSp delSp modSp add mod modAnim">
        <pc:chgData name="Hamlet Markarian" userId="4926d2b407f31d77" providerId="LiveId" clId="{1A634700-36B3-4455-A058-5071D9319E52}" dt="2020-05-19T23:29:52.415" v="2636"/>
        <pc:sldMkLst>
          <pc:docMk/>
          <pc:sldMk cId="152028107" sldId="1471"/>
        </pc:sldMkLst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12" creationId="{0F7D9BC9-78EC-49AC-93C3-EFE2D0ABA9BB}"/>
          </ac:spMkLst>
        </pc:spChg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13" creationId="{4C63C109-8517-4E07-B1F1-78D098D22C45}"/>
          </ac:spMkLst>
        </pc:spChg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14" creationId="{6FF3415F-7D63-40C8-96F5-1941BE4454AC}"/>
          </ac:spMkLst>
        </pc:spChg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15" creationId="{E134C58C-FE57-4E62-9DF1-A88342A169FE}"/>
          </ac:spMkLst>
        </pc:spChg>
        <pc:spChg chg="mod">
          <ac:chgData name="Hamlet Markarian" userId="4926d2b407f31d77" providerId="LiveId" clId="{1A634700-36B3-4455-A058-5071D9319E52}" dt="2020-05-18T23:44:11.526" v="1953" actId="164"/>
          <ac:spMkLst>
            <pc:docMk/>
            <pc:sldMk cId="152028107" sldId="1471"/>
            <ac:spMk id="16" creationId="{51A55428-D23F-4777-96FE-D91E0B26310D}"/>
          </ac:spMkLst>
        </pc:spChg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17" creationId="{5848D5BC-4925-40F5-97C1-D1F21896DC63}"/>
          </ac:spMkLst>
        </pc:spChg>
        <pc:spChg chg="add mod ord">
          <ac:chgData name="Hamlet Markarian" userId="4926d2b407f31d77" providerId="LiveId" clId="{1A634700-36B3-4455-A058-5071D9319E52}" dt="2020-05-18T23:44:11.526" v="1953" actId="164"/>
          <ac:spMkLst>
            <pc:docMk/>
            <pc:sldMk cId="152028107" sldId="1471"/>
            <ac:spMk id="18" creationId="{3C2EFEE9-08C1-44D8-9CAA-F371275D1A1E}"/>
          </ac:spMkLst>
        </pc:spChg>
        <pc:spChg chg="ord">
          <ac:chgData name="Hamlet Markarian" userId="4926d2b407f31d77" providerId="LiveId" clId="{1A634700-36B3-4455-A058-5071D9319E52}" dt="2020-05-18T23:26:06.905" v="1695" actId="167"/>
          <ac:spMkLst>
            <pc:docMk/>
            <pc:sldMk cId="152028107" sldId="1471"/>
            <ac:spMk id="19" creationId="{42101231-1855-46EE-A3D9-B84E75ACB56A}"/>
          </ac:spMkLst>
        </pc:spChg>
        <pc:spChg chg="add mod ord">
          <ac:chgData name="Hamlet Markarian" userId="4926d2b407f31d77" providerId="LiveId" clId="{1A634700-36B3-4455-A058-5071D9319E52}" dt="2020-05-18T23:44:11.526" v="1953" actId="164"/>
          <ac:spMkLst>
            <pc:docMk/>
            <pc:sldMk cId="152028107" sldId="1471"/>
            <ac:spMk id="20" creationId="{0C5C0D7A-B264-461C-BC8E-FA53402BE91A}"/>
          </ac:spMkLst>
        </pc:spChg>
        <pc:spChg chg="del">
          <ac:chgData name="Hamlet Markarian" userId="4926d2b407f31d77" providerId="LiveId" clId="{1A634700-36B3-4455-A058-5071D9319E52}" dt="2020-05-18T23:24:40.961" v="1672" actId="478"/>
          <ac:spMkLst>
            <pc:docMk/>
            <pc:sldMk cId="152028107" sldId="1471"/>
            <ac:spMk id="33" creationId="{C1BA0B38-B142-48CC-813B-CD45D4E80791}"/>
          </ac:spMkLst>
        </pc:spChg>
        <pc:spChg chg="del">
          <ac:chgData name="Hamlet Markarian" userId="4926d2b407f31d77" providerId="LiveId" clId="{1A634700-36B3-4455-A058-5071D9319E52}" dt="2020-05-18T23:25:11.344" v="1680" actId="478"/>
          <ac:spMkLst>
            <pc:docMk/>
            <pc:sldMk cId="152028107" sldId="1471"/>
            <ac:spMk id="45" creationId="{DD36E3AD-AF9C-4CA6-B58F-4D6D980425D9}"/>
          </ac:spMkLst>
        </pc:spChg>
        <pc:grpChg chg="add mod">
          <ac:chgData name="Hamlet Markarian" userId="4926d2b407f31d77" providerId="LiveId" clId="{1A634700-36B3-4455-A058-5071D9319E52}" dt="2020-05-18T23:44:11.526" v="1953" actId="164"/>
          <ac:grpSpMkLst>
            <pc:docMk/>
            <pc:sldMk cId="152028107" sldId="1471"/>
            <ac:grpSpMk id="2" creationId="{4C6D2B1A-8CA9-4CAD-B18E-46DCD1B88E02}"/>
          </ac:grpSpMkLst>
        </pc:grpChg>
        <pc:picChg chg="mod">
          <ac:chgData name="Hamlet Markarian" userId="4926d2b407f31d77" providerId="LiveId" clId="{1A634700-36B3-4455-A058-5071D9319E52}" dt="2020-05-18T23:44:11.526" v="1953" actId="164"/>
          <ac:picMkLst>
            <pc:docMk/>
            <pc:sldMk cId="152028107" sldId="1471"/>
            <ac:picMk id="46" creationId="{7355C654-6F32-4E63-80CD-EABE2479314A}"/>
          </ac:picMkLst>
        </pc:picChg>
      </pc:sldChg>
      <pc:sldChg chg="add del">
        <pc:chgData name="Hamlet Markarian" userId="4926d2b407f31d77" providerId="LiveId" clId="{1A634700-36B3-4455-A058-5071D9319E52}" dt="2020-05-18T23:25:51.754" v="1690"/>
        <pc:sldMkLst>
          <pc:docMk/>
          <pc:sldMk cId="1517825595" sldId="1472"/>
        </pc:sldMkLst>
      </pc:sldChg>
      <pc:sldChg chg="add ord">
        <pc:chgData name="Hamlet Markarian" userId="4926d2b407f31d77" providerId="LiveId" clId="{1A634700-36B3-4455-A058-5071D9319E52}" dt="2020-05-19T21:05:36.426" v="1964"/>
        <pc:sldMkLst>
          <pc:docMk/>
          <pc:sldMk cId="1535038463" sldId="1472"/>
        </pc:sldMkLst>
      </pc:sldChg>
      <pc:sldChg chg="delSp add del mod">
        <pc:chgData name="Hamlet Markarian" userId="4926d2b407f31d77" providerId="LiveId" clId="{1A634700-36B3-4455-A058-5071D9319E52}" dt="2020-05-19T22:22:23.775" v="2236" actId="2696"/>
        <pc:sldMkLst>
          <pc:docMk/>
          <pc:sldMk cId="1532682669" sldId="1473"/>
        </pc:sldMkLst>
        <pc:grpChg chg="del">
          <ac:chgData name="Hamlet Markarian" userId="4926d2b407f31d77" providerId="LiveId" clId="{1A634700-36B3-4455-A058-5071D9319E52}" dt="2020-05-19T22:12:15.898" v="2106" actId="21"/>
          <ac:grpSpMkLst>
            <pc:docMk/>
            <pc:sldMk cId="1532682669" sldId="1473"/>
            <ac:grpSpMk id="31" creationId="{53CCAA20-5AE7-42EE-BEC6-D89C6DFDB476}"/>
          </ac:grpSpMkLst>
        </pc:grpChg>
      </pc:sldChg>
      <pc:sldChg chg="addSp delSp modSp add mod delAnim">
        <pc:chgData name="Hamlet Markarian" userId="4926d2b407f31d77" providerId="LiveId" clId="{1A634700-36B3-4455-A058-5071D9319E52}" dt="2020-05-19T23:03:34.423" v="2378" actId="208"/>
        <pc:sldMkLst>
          <pc:docMk/>
          <pc:sldMk cId="3325767472" sldId="1473"/>
        </pc:sldMkLst>
        <pc:spChg chg="add mod">
          <ac:chgData name="Hamlet Markarian" userId="4926d2b407f31d77" providerId="LiveId" clId="{1A634700-36B3-4455-A058-5071D9319E52}" dt="2020-05-19T22:55:24.241" v="2374" actId="404"/>
          <ac:spMkLst>
            <pc:docMk/>
            <pc:sldMk cId="3325767472" sldId="1473"/>
            <ac:spMk id="14" creationId="{FB0C7341-DC20-4E1A-BC38-2DFAC6B1005F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6" creationId="{51A55428-D23F-4777-96FE-D91E0B26310D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9" creationId="{42101231-1855-46EE-A3D9-B84E75ACB56A}"/>
          </ac:spMkLst>
        </pc:spChg>
        <pc:spChg chg="add mod">
          <ac:chgData name="Hamlet Markarian" userId="4926d2b407f31d77" providerId="LiveId" clId="{1A634700-36B3-4455-A058-5071D9319E52}" dt="2020-05-19T22:32:36.590" v="2301" actId="1076"/>
          <ac:spMkLst>
            <pc:docMk/>
            <pc:sldMk cId="3325767472" sldId="1473"/>
            <ac:spMk id="25" creationId="{3C5AF983-EB23-4FB6-A0BD-70999F3B1CEB}"/>
          </ac:spMkLst>
        </pc:spChg>
        <pc:spChg chg="add mod">
          <ac:chgData name="Hamlet Markarian" userId="4926d2b407f31d77" providerId="LiveId" clId="{1A634700-36B3-4455-A058-5071D9319E52}" dt="2020-05-19T22:23:21.469" v="2239"/>
          <ac:spMkLst>
            <pc:docMk/>
            <pc:sldMk cId="3325767472" sldId="1473"/>
            <ac:spMk id="26" creationId="{BB4EC12D-D8DB-4E0A-AEEB-EAD57076AF01}"/>
          </ac:spMkLst>
        </pc:spChg>
        <pc:spChg chg="add mod">
          <ac:chgData name="Hamlet Markarian" userId="4926d2b407f31d77" providerId="LiveId" clId="{1A634700-36B3-4455-A058-5071D9319E52}" dt="2020-05-19T22:23:21.469" v="2239"/>
          <ac:spMkLst>
            <pc:docMk/>
            <pc:sldMk cId="3325767472" sldId="1473"/>
            <ac:spMk id="27" creationId="{5E245FA2-D2B2-4B1A-805D-0B8E0AC15651}"/>
          </ac:spMkLst>
        </pc:spChg>
        <pc:spChg chg="mod topLvl">
          <ac:chgData name="Hamlet Markarian" userId="4926d2b407f31d77" providerId="LiveId" clId="{1A634700-36B3-4455-A058-5071D9319E52}" dt="2020-05-19T22:31:35.783" v="2286" actId="165"/>
          <ac:spMkLst>
            <pc:docMk/>
            <pc:sldMk cId="3325767472" sldId="1473"/>
            <ac:spMk id="30" creationId="{32625307-4F5A-4A1B-987A-2394A0E927D4}"/>
          </ac:spMkLst>
        </pc:spChg>
        <pc:spChg chg="mod topLvl">
          <ac:chgData name="Hamlet Markarian" userId="4926d2b407f31d77" providerId="LiveId" clId="{1A634700-36B3-4455-A058-5071D9319E52}" dt="2020-05-19T22:32:40.423" v="2302" actId="1076"/>
          <ac:spMkLst>
            <pc:docMk/>
            <pc:sldMk cId="3325767472" sldId="1473"/>
            <ac:spMk id="36" creationId="{6F317712-9D34-4CE8-9D7A-028BA0A9E673}"/>
          </ac:spMkLst>
        </pc:spChg>
        <pc:spChg chg="mod topLvl">
          <ac:chgData name="Hamlet Markarian" userId="4926d2b407f31d77" providerId="LiveId" clId="{1A634700-36B3-4455-A058-5071D9319E52}" dt="2020-05-19T22:32:03.390" v="2291" actId="1076"/>
          <ac:spMkLst>
            <pc:docMk/>
            <pc:sldMk cId="3325767472" sldId="1473"/>
            <ac:spMk id="40" creationId="{F00AD987-DAFD-4D88-8709-679602796274}"/>
          </ac:spMkLst>
        </pc:spChg>
        <pc:spChg chg="mod topLvl">
          <ac:chgData name="Hamlet Markarian" userId="4926d2b407f31d77" providerId="LiveId" clId="{1A634700-36B3-4455-A058-5071D9319E52}" dt="2020-05-19T22:32:29.603" v="2298" actId="1076"/>
          <ac:spMkLst>
            <pc:docMk/>
            <pc:sldMk cId="3325767472" sldId="1473"/>
            <ac:spMk id="43" creationId="{251533A1-E50E-4B64-951F-82BF114917A2}"/>
          </ac:spMkLst>
        </pc:spChg>
        <pc:spChg chg="mod topLvl">
          <ac:chgData name="Hamlet Markarian" userId="4926d2b407f31d77" providerId="LiveId" clId="{1A634700-36B3-4455-A058-5071D9319E52}" dt="2020-05-19T22:32:29.603" v="2298" actId="1076"/>
          <ac:spMkLst>
            <pc:docMk/>
            <pc:sldMk cId="3325767472" sldId="1473"/>
            <ac:spMk id="44" creationId="{6CC35824-11C5-43B2-A182-058785CEE1C8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45" creationId="{DD36E3AD-AF9C-4CA6-B58F-4D6D980425D9}"/>
          </ac:spMkLst>
        </pc:spChg>
        <pc:spChg chg="add del mod">
          <ac:chgData name="Hamlet Markarian" userId="4926d2b407f31d77" providerId="LiveId" clId="{1A634700-36B3-4455-A058-5071D9319E52}" dt="2020-05-19T22:37:43.266" v="2307" actId="21"/>
          <ac:spMkLst>
            <pc:docMk/>
            <pc:sldMk cId="3325767472" sldId="1473"/>
            <ac:spMk id="55" creationId="{E57D7C0E-8347-418A-B8DF-478083AA06AD}"/>
          </ac:spMkLst>
        </pc:spChg>
        <pc:spChg chg="add del mod">
          <ac:chgData name="Hamlet Markarian" userId="4926d2b407f31d77" providerId="LiveId" clId="{1A634700-36B3-4455-A058-5071D9319E52}" dt="2020-05-19T22:38:59.185" v="2323" actId="21"/>
          <ac:spMkLst>
            <pc:docMk/>
            <pc:sldMk cId="3325767472" sldId="1473"/>
            <ac:spMk id="56" creationId="{5458810D-990B-4EC8-A771-33545B161007}"/>
          </ac:spMkLst>
        </pc:spChg>
        <pc:spChg chg="add del mod">
          <ac:chgData name="Hamlet Markarian" userId="4926d2b407f31d77" providerId="LiveId" clId="{1A634700-36B3-4455-A058-5071D9319E52}" dt="2020-05-19T22:54:34.969" v="2364" actId="21"/>
          <ac:spMkLst>
            <pc:docMk/>
            <pc:sldMk cId="3325767472" sldId="1473"/>
            <ac:spMk id="57" creationId="{28002435-1FA7-4ACC-9967-9DF7D9F36615}"/>
          </ac:spMkLst>
        </pc:spChg>
        <pc:spChg chg="add del mod">
          <ac:chgData name="Hamlet Markarian" userId="4926d2b407f31d77" providerId="LiveId" clId="{1A634700-36B3-4455-A058-5071D9319E52}" dt="2020-05-19T22:52:48.135" v="2352" actId="21"/>
          <ac:spMkLst>
            <pc:docMk/>
            <pc:sldMk cId="3325767472" sldId="1473"/>
            <ac:spMk id="58" creationId="{5AF51F54-44FF-4E13-BC1F-6F627D62597A}"/>
          </ac:spMkLst>
        </pc:spChg>
        <pc:spChg chg="mod topLvl">
          <ac:chgData name="Hamlet Markarian" userId="4926d2b407f31d77" providerId="LiveId" clId="{1A634700-36B3-4455-A058-5071D9319E52}" dt="2020-05-19T22:30:58.265" v="2284" actId="3064"/>
          <ac:spMkLst>
            <pc:docMk/>
            <pc:sldMk cId="3325767472" sldId="1473"/>
            <ac:spMk id="60" creationId="{8B4153DD-7F52-41B6-A67B-6917683C7639}"/>
          </ac:spMkLst>
        </pc:spChg>
        <pc:spChg chg="mod topLvl">
          <ac:chgData name="Hamlet Markarian" userId="4926d2b407f31d77" providerId="LiveId" clId="{1A634700-36B3-4455-A058-5071D9319E52}" dt="2020-05-19T22:30:38.403" v="2276" actId="14100"/>
          <ac:spMkLst>
            <pc:docMk/>
            <pc:sldMk cId="3325767472" sldId="1473"/>
            <ac:spMk id="61" creationId="{EB3541E2-71BF-408A-94DB-002A39A3FDBF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66" creationId="{1099882B-583B-4535-9436-BC34E2C173C2}"/>
          </ac:spMkLst>
        </pc:spChg>
        <pc:spChg chg="add del mod">
          <ac:chgData name="Hamlet Markarian" userId="4926d2b407f31d77" providerId="LiveId" clId="{1A634700-36B3-4455-A058-5071D9319E52}" dt="2020-05-19T22:37:49.974" v="2310" actId="478"/>
          <ac:spMkLst>
            <pc:docMk/>
            <pc:sldMk cId="3325767472" sldId="1473"/>
            <ac:spMk id="72" creationId="{DE18B7FE-AE0F-40E2-849A-298A0F94C6E3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75" creationId="{02DCB205-93AB-4853-A755-0F0E0A7293C1}"/>
          </ac:spMkLst>
        </pc:spChg>
        <pc:spChg chg="add del mod">
          <ac:chgData name="Hamlet Markarian" userId="4926d2b407f31d77" providerId="LiveId" clId="{1A634700-36B3-4455-A058-5071D9319E52}" dt="2020-05-19T22:39:20.326" v="2329" actId="478"/>
          <ac:spMkLst>
            <pc:docMk/>
            <pc:sldMk cId="3325767472" sldId="1473"/>
            <ac:spMk id="78" creationId="{028CA7BC-F0D0-4EA7-9CB2-4C64A8A77C13}"/>
          </ac:spMkLst>
        </pc:spChg>
        <pc:spChg chg="add mod">
          <ac:chgData name="Hamlet Markarian" userId="4926d2b407f31d77" providerId="LiveId" clId="{1A634700-36B3-4455-A058-5071D9319E52}" dt="2020-05-19T22:55:24.241" v="2374" actId="404"/>
          <ac:spMkLst>
            <pc:docMk/>
            <pc:sldMk cId="3325767472" sldId="1473"/>
            <ac:spMk id="79" creationId="{D63DA046-A199-4948-8EE0-ED30D7391567}"/>
          </ac:spMkLst>
        </pc:spChg>
        <pc:spChg chg="add del mod">
          <ac:chgData name="Hamlet Markarian" userId="4926d2b407f31d77" providerId="LiveId" clId="{1A634700-36B3-4455-A058-5071D9319E52}" dt="2020-05-19T23:03:08.085" v="2377" actId="478"/>
          <ac:spMkLst>
            <pc:docMk/>
            <pc:sldMk cId="3325767472" sldId="1473"/>
            <ac:spMk id="83" creationId="{0A87973C-8C34-42C2-839E-7CAD0A8CDC5C}"/>
          </ac:spMkLst>
        </pc:spChg>
        <pc:spChg chg="add mod">
          <ac:chgData name="Hamlet Markarian" userId="4926d2b407f31d77" providerId="LiveId" clId="{1A634700-36B3-4455-A058-5071D9319E52}" dt="2020-05-19T22:52:59.365" v="2358" actId="571"/>
          <ac:spMkLst>
            <pc:docMk/>
            <pc:sldMk cId="3325767472" sldId="1473"/>
            <ac:spMk id="84" creationId="{1882BD9D-64E4-481E-9B05-6F9F8F6DF46B}"/>
          </ac:spMkLst>
        </pc:spChg>
        <pc:spChg chg="add mod">
          <ac:chgData name="Hamlet Markarian" userId="4926d2b407f31d77" providerId="LiveId" clId="{1A634700-36B3-4455-A058-5071D9319E52}" dt="2020-05-19T22:52:59.365" v="2358" actId="571"/>
          <ac:spMkLst>
            <pc:docMk/>
            <pc:sldMk cId="3325767472" sldId="1473"/>
            <ac:spMk id="85" creationId="{403BF2BF-3C25-4A25-A16E-3522552BEB30}"/>
          </ac:spMkLst>
        </pc:spChg>
        <pc:spChg chg="add mod">
          <ac:chgData name="Hamlet Markarian" userId="4926d2b407f31d77" providerId="LiveId" clId="{1A634700-36B3-4455-A058-5071D9319E52}" dt="2020-05-19T22:55:24.241" v="2374" actId="404"/>
          <ac:spMkLst>
            <pc:docMk/>
            <pc:sldMk cId="3325767472" sldId="1473"/>
            <ac:spMk id="86" creationId="{97758A87-4C24-4D54-AF1E-52BB8B87EBD4}"/>
          </ac:spMkLst>
        </pc:spChg>
        <pc:spChg chg="add del mod">
          <ac:chgData name="Hamlet Markarian" userId="4926d2b407f31d77" providerId="LiveId" clId="{1A634700-36B3-4455-A058-5071D9319E52}" dt="2020-05-19T23:03:08.085" v="2377" actId="478"/>
          <ac:spMkLst>
            <pc:docMk/>
            <pc:sldMk cId="3325767472" sldId="1473"/>
            <ac:spMk id="87" creationId="{D2F0357D-FE66-43BC-97C0-B0208E7CAFC3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88" creationId="{248E298B-C233-4E38-A9C9-E192A42EBE4F}"/>
          </ac:spMkLst>
        </pc:spChg>
        <pc:spChg chg="add mod">
          <ac:chgData name="Hamlet Markarian" userId="4926d2b407f31d77" providerId="LiveId" clId="{1A634700-36B3-4455-A058-5071D9319E52}" dt="2020-05-19T22:55:24.241" v="2374" actId="404"/>
          <ac:spMkLst>
            <pc:docMk/>
            <pc:sldMk cId="3325767472" sldId="1473"/>
            <ac:spMk id="89" creationId="{F8A3BE25-5A29-4A76-A586-C46A93D8F882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94" creationId="{9231720B-66DD-4EA5-990A-D2C2FB6F3F6C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95" creationId="{5B5798D5-5BC4-49DF-80CB-1AA0F1C682C9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00" creationId="{CD90C532-BA7F-4A05-B8AA-ADBD5C1B7D75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02" creationId="{F73BEF26-1D2E-4624-A9AD-16ACF82A3AEC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14" creationId="{81A34E8E-9FBE-4411-AF89-6A61A3E2FE0A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16" creationId="{B87D045E-AD22-4040-AD3D-B1CFF2F501AB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2" creationId="{2DEF8C36-DECE-41A5-93EE-F3178DD0E49D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4" creationId="{5A33C66D-4CFA-4366-8289-680D86F477FE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6" creationId="{CB02F0A9-1153-49E4-91A0-2BD499E42714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7" creationId="{23C4084B-CB9E-4709-A743-48B5D82A9146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8" creationId="{EBF795B6-DDA5-4D34-A82D-DB6EDC731CC1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29" creationId="{1FC40F7B-073A-4466-8497-EB5735D14A9D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30" creationId="{7E9AD768-C7D9-47E0-921A-0B987AB4C061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31" creationId="{9535904F-7901-4BC2-BB0B-CCC5126BA5AA}"/>
          </ac:spMkLst>
        </pc:spChg>
        <pc:spChg chg="del">
          <ac:chgData name="Hamlet Markarian" userId="4926d2b407f31d77" providerId="LiveId" clId="{1A634700-36B3-4455-A058-5071D9319E52}" dt="2020-05-19T22:23:20.491" v="2238" actId="478"/>
          <ac:spMkLst>
            <pc:docMk/>
            <pc:sldMk cId="3325767472" sldId="1473"/>
            <ac:spMk id="132" creationId="{757324F3-58D9-4B28-801D-38A7139992E7}"/>
          </ac:spMkLst>
        </pc:spChg>
        <pc:grpChg chg="add del mod">
          <ac:chgData name="Hamlet Markarian" userId="4926d2b407f31d77" providerId="LiveId" clId="{1A634700-36B3-4455-A058-5071D9319E52}" dt="2020-05-19T22:31:35.783" v="2286" actId="165"/>
          <ac:grpSpMkLst>
            <pc:docMk/>
            <pc:sldMk cId="3325767472" sldId="1473"/>
            <ac:grpSpMk id="29" creationId="{8AC2C7B8-17AD-44AC-BB7E-0A18B4A1CAA9}"/>
          </ac:grpSpMkLst>
        </pc:grpChg>
        <pc:grpChg chg="mod topLvl">
          <ac:chgData name="Hamlet Markarian" userId="4926d2b407f31d77" providerId="LiveId" clId="{1A634700-36B3-4455-A058-5071D9319E52}" dt="2020-05-19T22:32:15.361" v="2297" actId="1076"/>
          <ac:grpSpMkLst>
            <pc:docMk/>
            <pc:sldMk cId="3325767472" sldId="1473"/>
            <ac:grpSpMk id="32" creationId="{EF199A34-D653-4FD3-B46E-17F190ECF03F}"/>
          </ac:grpSpMkLst>
        </pc:grpChg>
        <pc:grpChg chg="mod topLvl">
          <ac:chgData name="Hamlet Markarian" userId="4926d2b407f31d77" providerId="LiveId" clId="{1A634700-36B3-4455-A058-5071D9319E52}" dt="2020-05-19T22:32:11.890" v="2296" actId="1076"/>
          <ac:grpSpMkLst>
            <pc:docMk/>
            <pc:sldMk cId="3325767472" sldId="1473"/>
            <ac:grpSpMk id="34" creationId="{84D8C50C-236A-467E-BCCF-76938E72B26B}"/>
          </ac:grpSpMkLst>
        </pc:grpChg>
        <pc:grpChg chg="mod topLvl">
          <ac:chgData name="Hamlet Markarian" userId="4926d2b407f31d77" providerId="LiveId" clId="{1A634700-36B3-4455-A058-5071D9319E52}" dt="2020-05-19T22:32:03.390" v="2291" actId="1076"/>
          <ac:grpSpMkLst>
            <pc:docMk/>
            <pc:sldMk cId="3325767472" sldId="1473"/>
            <ac:grpSpMk id="39" creationId="{344CA5D7-8A11-4850-9BF8-82FA3D45CA53}"/>
          </ac:grpSpMkLst>
        </pc:grpChg>
        <pc:grpChg chg="mod topLvl">
          <ac:chgData name="Hamlet Markarian" userId="4926d2b407f31d77" providerId="LiveId" clId="{1A634700-36B3-4455-A058-5071D9319E52}" dt="2020-05-19T22:32:29.603" v="2298" actId="1076"/>
          <ac:grpSpMkLst>
            <pc:docMk/>
            <pc:sldMk cId="3325767472" sldId="1473"/>
            <ac:grpSpMk id="42" creationId="{846FA170-7F62-4333-8835-63F9F70B7ECB}"/>
          </ac:grpSpMkLst>
        </pc:grpChg>
        <pc:grpChg chg="add del mod">
          <ac:chgData name="Hamlet Markarian" userId="4926d2b407f31d77" providerId="LiveId" clId="{1A634700-36B3-4455-A058-5071D9319E52}" dt="2020-05-19T22:28:56.527" v="2252" actId="165"/>
          <ac:grpSpMkLst>
            <pc:docMk/>
            <pc:sldMk cId="3325767472" sldId="1473"/>
            <ac:grpSpMk id="59" creationId="{7358A5B9-0EF5-46E9-BE87-F9BA6A6C46D2}"/>
          </ac:grpSpMkLst>
        </pc:grpChg>
        <pc:picChg chg="add mod">
          <ac:chgData name="Hamlet Markarian" userId="4926d2b407f31d77" providerId="LiveId" clId="{1A634700-36B3-4455-A058-5071D9319E52}" dt="2020-05-19T22:45:17.631" v="2331" actId="208"/>
          <ac:picMkLst>
            <pc:docMk/>
            <pc:sldMk cId="3325767472" sldId="1473"/>
            <ac:picMk id="11" creationId="{E1323018-B88D-43D9-999F-AE4D7D271B2A}"/>
          </ac:picMkLst>
        </pc:picChg>
        <pc:picChg chg="add del mod">
          <ac:chgData name="Hamlet Markarian" userId="4926d2b407f31d77" providerId="LiveId" clId="{1A634700-36B3-4455-A058-5071D9319E52}" dt="2020-05-19T22:47:43.669" v="2342" actId="478"/>
          <ac:picMkLst>
            <pc:docMk/>
            <pc:sldMk cId="3325767472" sldId="1473"/>
            <ac:picMk id="21" creationId="{32D2AF8F-D051-4E20-8512-87AD562C22B8}"/>
          </ac:picMkLst>
        </pc:picChg>
        <pc:picChg chg="add mod">
          <ac:chgData name="Hamlet Markarian" userId="4926d2b407f31d77" providerId="LiveId" clId="{1A634700-36B3-4455-A058-5071D9319E52}" dt="2020-05-19T22:49:45.410" v="2349" actId="1076"/>
          <ac:picMkLst>
            <pc:docMk/>
            <pc:sldMk cId="3325767472" sldId="1473"/>
            <ac:picMk id="22" creationId="{7C42942B-2C40-4C74-9B8F-B17313555FF6}"/>
          </ac:picMkLst>
        </pc:picChg>
        <pc:picChg chg="add mod">
          <ac:chgData name="Hamlet Markarian" userId="4926d2b407f31d77" providerId="LiveId" clId="{1A634700-36B3-4455-A058-5071D9319E52}" dt="2020-05-19T22:53:20.534" v="2363" actId="1076"/>
          <ac:picMkLst>
            <pc:docMk/>
            <pc:sldMk cId="3325767472" sldId="1473"/>
            <ac:picMk id="23" creationId="{95C7FBDB-EAC4-4DD2-A597-47BF5DD06AF2}"/>
          </ac:picMkLst>
        </pc:picChg>
        <pc:picChg chg="add mod">
          <ac:chgData name="Hamlet Markarian" userId="4926d2b407f31d77" providerId="LiveId" clId="{1A634700-36B3-4455-A058-5071D9319E52}" dt="2020-05-19T22:23:21.469" v="2239"/>
          <ac:picMkLst>
            <pc:docMk/>
            <pc:sldMk cId="3325767472" sldId="1473"/>
            <ac:picMk id="28" creationId="{18435342-5EC7-4CA0-AD4B-26783EACEF42}"/>
          </ac:picMkLst>
        </pc:picChg>
        <pc:picChg chg="del">
          <ac:chgData name="Hamlet Markarian" userId="4926d2b407f31d77" providerId="LiveId" clId="{1A634700-36B3-4455-A058-5071D9319E52}" dt="2020-05-19T22:23:20.491" v="2238" actId="478"/>
          <ac:picMkLst>
            <pc:docMk/>
            <pc:sldMk cId="3325767472" sldId="1473"/>
            <ac:picMk id="46" creationId="{7355C654-6F32-4E63-80CD-EABE2479314A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47" creationId="{63314CB1-31D0-44D6-BC24-8BF52EF30B34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48" creationId="{548CB518-456F-4D22-9C8C-9569BC7C26F6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49" creationId="{B163C862-3C4C-497D-9348-AB4C333C726F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50" creationId="{F6A75C28-6C76-43C5-A6F8-EF2817B2FC85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51" creationId="{2B86CADA-6DDF-4B3E-8548-7177936B2D56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52" creationId="{6028953C-6460-434A-A4AB-3269F1861C37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53" creationId="{FD730804-1628-4E82-BD39-3D690E2789B6}"/>
          </ac:picMkLst>
        </pc:picChg>
        <pc:picChg chg="mod">
          <ac:chgData name="Hamlet Markarian" userId="4926d2b407f31d77" providerId="LiveId" clId="{1A634700-36B3-4455-A058-5071D9319E52}" dt="2020-05-19T22:31:35.783" v="2286" actId="165"/>
          <ac:picMkLst>
            <pc:docMk/>
            <pc:sldMk cId="3325767472" sldId="1473"/>
            <ac:picMk id="54" creationId="{D35E8AC8-6818-4046-B6F2-1C4F1D37159D}"/>
          </ac:picMkLst>
        </pc:picChg>
        <pc:picChg chg="add mod">
          <ac:chgData name="Hamlet Markarian" userId="4926d2b407f31d77" providerId="LiveId" clId="{1A634700-36B3-4455-A058-5071D9319E52}" dt="2020-05-19T23:03:05.206" v="2376" actId="1076"/>
          <ac:picMkLst>
            <pc:docMk/>
            <pc:sldMk cId="3325767472" sldId="1473"/>
            <ac:picMk id="65" creationId="{9337920D-C579-490B-92BC-87F7C3969FA8}"/>
          </ac:picMkLst>
        </pc:picChg>
        <pc:cxnChg chg="mod topLvl">
          <ac:chgData name="Hamlet Markarian" userId="4926d2b407f31d77" providerId="LiveId" clId="{1A634700-36B3-4455-A058-5071D9319E52}" dt="2020-05-19T23:03:34.423" v="2378" actId="208"/>
          <ac:cxnSpMkLst>
            <pc:docMk/>
            <pc:sldMk cId="3325767472" sldId="1473"/>
            <ac:cxnSpMk id="31" creationId="{14874B3D-BB7A-4F4E-92CF-12897BFF7AD4}"/>
          </ac:cxnSpMkLst>
        </pc:cxnChg>
        <pc:cxnChg chg="mod topLvl">
          <ac:chgData name="Hamlet Markarian" userId="4926d2b407f31d77" providerId="LiveId" clId="{1A634700-36B3-4455-A058-5071D9319E52}" dt="2020-05-19T23:03:34.423" v="2378" actId="208"/>
          <ac:cxnSpMkLst>
            <pc:docMk/>
            <pc:sldMk cId="3325767472" sldId="1473"/>
            <ac:cxnSpMk id="33" creationId="{8669BB11-17F9-4117-B4B6-95AAE66BA32F}"/>
          </ac:cxnSpMkLst>
        </pc:cxnChg>
        <pc:cxnChg chg="mod topLvl">
          <ac:chgData name="Hamlet Markarian" userId="4926d2b407f31d77" providerId="LiveId" clId="{1A634700-36B3-4455-A058-5071D9319E52}" dt="2020-05-19T23:03:34.423" v="2378" actId="208"/>
          <ac:cxnSpMkLst>
            <pc:docMk/>
            <pc:sldMk cId="3325767472" sldId="1473"/>
            <ac:cxnSpMk id="35" creationId="{5007B8BF-8DAF-4B34-AC3F-1DFF201D89BF}"/>
          </ac:cxnSpMkLst>
        </pc:cxnChg>
        <pc:cxnChg chg="mod topLvl">
          <ac:chgData name="Hamlet Markarian" userId="4926d2b407f31d77" providerId="LiveId" clId="{1A634700-36B3-4455-A058-5071D9319E52}" dt="2020-05-19T22:31:46.469" v="2288" actId="14100"/>
          <ac:cxnSpMkLst>
            <pc:docMk/>
            <pc:sldMk cId="3325767472" sldId="1473"/>
            <ac:cxnSpMk id="37" creationId="{8DC09335-A967-44B2-ACE1-8D89BAABD9DF}"/>
          </ac:cxnSpMkLst>
        </pc:cxnChg>
        <pc:cxnChg chg="mod topLvl">
          <ac:chgData name="Hamlet Markarian" userId="4926d2b407f31d77" providerId="LiveId" clId="{1A634700-36B3-4455-A058-5071D9319E52}" dt="2020-05-19T22:31:46.469" v="2288" actId="14100"/>
          <ac:cxnSpMkLst>
            <pc:docMk/>
            <pc:sldMk cId="3325767472" sldId="1473"/>
            <ac:cxnSpMk id="38" creationId="{68130F1B-4796-4F1F-AEB8-22188F1DB403}"/>
          </ac:cxnSpMkLst>
        </pc:cxnChg>
        <pc:cxnChg chg="mod topLvl">
          <ac:chgData name="Hamlet Markarian" userId="4926d2b407f31d77" providerId="LiveId" clId="{1A634700-36B3-4455-A058-5071D9319E52}" dt="2020-05-19T22:38:59.185" v="2323" actId="21"/>
          <ac:cxnSpMkLst>
            <pc:docMk/>
            <pc:sldMk cId="3325767472" sldId="1473"/>
            <ac:cxnSpMk id="41" creationId="{95E5932F-57A7-4409-9350-7822C7432C1F}"/>
          </ac:cxnSpMkLst>
        </pc:cxnChg>
        <pc:cxnChg chg="del mod">
          <ac:chgData name="Hamlet Markarian" userId="4926d2b407f31d77" providerId="LiveId" clId="{1A634700-36B3-4455-A058-5071D9319E52}" dt="2020-05-19T22:23:20.491" v="2238" actId="478"/>
          <ac:cxnSpMkLst>
            <pc:docMk/>
            <pc:sldMk cId="3325767472" sldId="1473"/>
            <ac:cxnSpMk id="64" creationId="{209257B9-D177-4A86-80B1-60FE6B69553E}"/>
          </ac:cxnSpMkLst>
        </pc:cxnChg>
      </pc:sldChg>
      <pc:sldChg chg="add ord">
        <pc:chgData name="Hamlet Markarian" userId="4926d2b407f31d77" providerId="LiveId" clId="{1A634700-36B3-4455-A058-5071D9319E52}" dt="2020-05-19T22:25:55.795" v="2249"/>
        <pc:sldMkLst>
          <pc:docMk/>
          <pc:sldMk cId="896332561" sldId="1474"/>
        </pc:sldMkLst>
      </pc:sldChg>
    </pc:docChg>
  </pc:docChgLst>
  <pc:docChgLst>
    <pc:chgData name="Hamlet Markarian" userId="4926d2b407f31d77" providerId="LiveId" clId="{3EED30E3-7D39-4CC5-BEE7-05476543F91D}"/>
    <pc:docChg chg="undo custSel addSld delSld modSld sldOrd modSection">
      <pc:chgData name="Hamlet Markarian" userId="4926d2b407f31d77" providerId="LiveId" clId="{3EED30E3-7D39-4CC5-BEE7-05476543F91D}" dt="2020-03-16T07:18:33.492" v="406" actId="6549"/>
      <pc:docMkLst>
        <pc:docMk/>
      </pc:docMkLst>
      <pc:sldChg chg="modSp">
        <pc:chgData name="Hamlet Markarian" userId="4926d2b407f31d77" providerId="LiveId" clId="{3EED30E3-7D39-4CC5-BEE7-05476543F91D}" dt="2020-03-16T06:25:51.354" v="10" actId="20577"/>
        <pc:sldMkLst>
          <pc:docMk/>
          <pc:sldMk cId="1488022321" sldId="1336"/>
        </pc:sldMkLst>
        <pc:spChg chg="mod">
          <ac:chgData name="Hamlet Markarian" userId="4926d2b407f31d77" providerId="LiveId" clId="{3EED30E3-7D39-4CC5-BEE7-05476543F91D}" dt="2020-03-16T06:25:51.354" v="10" actId="20577"/>
          <ac:spMkLst>
            <pc:docMk/>
            <pc:sldMk cId="1488022321" sldId="1336"/>
            <ac:spMk id="14" creationId="{8C0A38DE-7E13-4312-9AFA-866AA71C4C95}"/>
          </ac:spMkLst>
        </pc:spChg>
        <pc:picChg chg="mod">
          <ac:chgData name="Hamlet Markarian" userId="4926d2b407f31d77" providerId="LiveId" clId="{3EED30E3-7D39-4CC5-BEE7-05476543F91D}" dt="2020-03-16T06:25:43.683" v="7" actId="12789"/>
          <ac:picMkLst>
            <pc:docMk/>
            <pc:sldMk cId="1488022321" sldId="1336"/>
            <ac:picMk id="4" creationId="{D23836F7-B841-48FF-AD43-27A81DB82384}"/>
          </ac:picMkLst>
        </pc:picChg>
      </pc:sldChg>
      <pc:sldChg chg="del">
        <pc:chgData name="Hamlet Markarian" userId="4926d2b407f31d77" providerId="LiveId" clId="{3EED30E3-7D39-4CC5-BEE7-05476543F91D}" dt="2020-03-16T06:28:44.460" v="11" actId="2696"/>
        <pc:sldMkLst>
          <pc:docMk/>
          <pc:sldMk cId="654919211" sldId="1421"/>
        </pc:sldMkLst>
      </pc:sldChg>
      <pc:sldChg chg="addSp delSp modSp delAnim modAnim">
        <pc:chgData name="Hamlet Markarian" userId="4926d2b407f31d77" providerId="LiveId" clId="{3EED30E3-7D39-4CC5-BEE7-05476543F91D}" dt="2020-03-16T07:18:33.492" v="406" actId="6549"/>
        <pc:sldMkLst>
          <pc:docMk/>
          <pc:sldMk cId="1100653396" sldId="1422"/>
        </pc:sldMkLst>
        <pc:spChg chg="mod">
          <ac:chgData name="Hamlet Markarian" userId="4926d2b407f31d77" providerId="LiveId" clId="{3EED30E3-7D39-4CC5-BEE7-05476543F91D}" dt="2020-03-16T06:39:16.927" v="8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EED30E3-7D39-4CC5-BEE7-05476543F91D}" dt="2020-03-16T06:29:16.732" v="21" actId="242"/>
          <ac:spMkLst>
            <pc:docMk/>
            <pc:sldMk cId="1100653396" sldId="1422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4" creationId="{835709D3-E9DC-4273-A59A-52970CE926FE}"/>
          </ac:spMkLst>
        </pc:spChg>
        <pc:spChg chg="add mod">
          <ac:chgData name="Hamlet Markarian" userId="4926d2b407f31d77" providerId="LiveId" clId="{3EED30E3-7D39-4CC5-BEE7-05476543F91D}" dt="2020-03-16T06:30:24.325" v="31" actId="12789"/>
          <ac:spMkLst>
            <pc:docMk/>
            <pc:sldMk cId="1100653396" sldId="1422"/>
            <ac:spMk id="25" creationId="{255BA461-51E8-47E9-A34B-C38900E4B025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6" creationId="{C8A8C1E7-478C-4C43-9078-8030485F416D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7" creationId="{8B85ECFB-1304-4D51-9CEE-D0EFFF3D9E24}"/>
          </ac:spMkLst>
        </pc:spChg>
        <pc:spChg chg="add mod">
          <ac:chgData name="Hamlet Markarian" userId="4926d2b407f31d77" providerId="LiveId" clId="{3EED30E3-7D39-4CC5-BEE7-05476543F91D}" dt="2020-03-16T06:30:42.433" v="35"/>
          <ac:spMkLst>
            <pc:docMk/>
            <pc:sldMk cId="1100653396" sldId="1422"/>
            <ac:spMk id="28" creationId="{C2898B81-2B57-4DA9-8D3E-1A815F0D6EBA}"/>
          </ac:spMkLst>
        </pc:spChg>
        <pc:spChg chg="add mod">
          <ac:chgData name="Hamlet Markarian" userId="4926d2b407f31d77" providerId="LiveId" clId="{3EED30E3-7D39-4CC5-BEE7-05476543F91D}" dt="2020-03-16T06:30:15.014" v="29" actId="12789"/>
          <ac:spMkLst>
            <pc:docMk/>
            <pc:sldMk cId="1100653396" sldId="1422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32" creationId="{64D5F241-3F06-4A4D-9FDD-D4EF1BE58B62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0" creationId="{0F0E808D-9E54-4622-A021-23442A7235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2" creationId="{4E557132-B687-405C-BC2C-891778CEB023}"/>
          </ac:spMkLst>
        </pc:spChg>
        <pc:spChg chg="mod topLvl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4" creationId="{5243A832-3AF0-4B3B-A378-29D70F114E07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2" creationId="{365092C1-E83A-4821-974A-021DDF09A27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3" creationId="{35DF204E-726F-447F-BA4B-B8AC08018CB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EED30E3-7D39-4CC5-BEE7-05476543F91D}" dt="2020-03-16T06:31:03.737" v="38"/>
          <ac:spMkLst>
            <pc:docMk/>
            <pc:sldMk cId="1100653396" sldId="1422"/>
            <ac:spMk id="55" creationId="{E9C6FDCF-31DE-443F-A603-18D90FB08EAE}"/>
          </ac:spMkLst>
        </pc:spChg>
        <pc:spChg chg="add mod">
          <ac:chgData name="Hamlet Markarian" userId="4926d2b407f31d77" providerId="LiveId" clId="{3EED30E3-7D39-4CC5-BEE7-05476543F91D}" dt="2020-03-16T07:18:33.492" v="406" actId="6549"/>
          <ac:spMkLst>
            <pc:docMk/>
            <pc:sldMk cId="1100653396" sldId="1422"/>
            <ac:spMk id="56" creationId="{F31B6DA4-F269-4B35-9A6A-2F1D6F2B73F1}"/>
          </ac:spMkLst>
        </pc:spChg>
        <pc:spChg chg="add mod">
          <ac:chgData name="Hamlet Markarian" userId="4926d2b407f31d77" providerId="LiveId" clId="{3EED30E3-7D39-4CC5-BEE7-05476543F91D}" dt="2020-03-16T06:31:09.911" v="39"/>
          <ac:spMkLst>
            <pc:docMk/>
            <pc:sldMk cId="1100653396" sldId="1422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1" creationId="{4BC97F3E-8D6C-4A2E-B481-5DBF31B23DE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2" creationId="{1472D296-D0C3-4183-B7DA-CC647AC516AF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3" creationId="{195A12AC-B85E-43E2-8507-D50D37C200F8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4" creationId="{2482764E-1B05-4735-A4A0-9BB09D78AF0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5" creationId="{0C70EA80-30BB-4773-ACAA-417644EDB1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6" creationId="{9FE1CE7E-BC94-4715-BD1E-08C2CB35CEAC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7" creationId="{3016520B-BA5E-4893-A605-0DF80E47041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8" creationId="{E2D02007-E935-4903-BB53-80B25D6D3836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9" creationId="{B095D30C-8444-4A75-B93D-E6D65D54EADE}"/>
          </ac:spMkLst>
        </pc:spChg>
        <pc:spChg chg="mod topLvl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71" creationId="{1B818075-BB2D-48BE-B6FA-B6FA2210F41F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74" creationId="{E0054137-F41B-4971-8D45-8AE9DC26F773}"/>
          </ac:spMkLst>
        </pc:spChg>
        <pc:spChg chg="add mod">
          <ac:chgData name="Hamlet Markarian" userId="4926d2b407f31d77" providerId="LiveId" clId="{3EED30E3-7D39-4CC5-BEE7-05476543F91D}" dt="2020-03-16T06:31:23.334" v="43" actId="571"/>
          <ac:spMkLst>
            <pc:docMk/>
            <pc:sldMk cId="1100653396" sldId="1422"/>
            <ac:spMk id="76" creationId="{A3392E5E-1E0F-4313-A80A-DABF600BFEC4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7" creationId="{078F4069-99C9-4A1E-A01A-AD5CCE7C6187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8" creationId="{B3BE0FC5-00A2-436A-AC83-6B9A393C0C20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9" creationId="{42A5A361-6CC3-40B9-B396-36E169A9AF33}"/>
          </ac:spMkLst>
        </pc:spChg>
        <pc:spChg chg="mod topLvl">
          <ac:chgData name="Hamlet Markarian" userId="4926d2b407f31d77" providerId="LiveId" clId="{3EED30E3-7D39-4CC5-BEE7-05476543F91D}" dt="2020-03-16T06:35:25.705" v="66" actId="207"/>
          <ac:spMkLst>
            <pc:docMk/>
            <pc:sldMk cId="1100653396" sldId="1422"/>
            <ac:spMk id="81" creationId="{EAC52B62-E0ED-4685-B076-A481C6F70DA1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84" creationId="{C656803B-D927-4064-B312-B501C408F847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87" creationId="{9063A9FC-8CC3-4A0A-A674-BBC310257BEB}"/>
          </ac:spMkLst>
        </pc:spChg>
        <pc:spChg chg="add mod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90" creationId="{20576411-0DC4-43CC-858A-394DCFB878E4}"/>
          </ac:spMkLst>
        </pc:spChg>
        <pc:spChg chg="add mod">
          <ac:chgData name="Hamlet Markarian" userId="4926d2b407f31d77" providerId="LiveId" clId="{3EED30E3-7D39-4CC5-BEE7-05476543F91D}" dt="2020-03-16T06:38:49.714" v="79" actId="1076"/>
          <ac:spMkLst>
            <pc:docMk/>
            <pc:sldMk cId="1100653396" sldId="1422"/>
            <ac:spMk id="91" creationId="{44FC6774-503B-4869-82E1-0745BD2AAEC6}"/>
          </ac:spMkLst>
        </pc:spChg>
        <pc:spChg chg="add mod">
          <ac:chgData name="Hamlet Markarian" userId="4926d2b407f31d77" providerId="LiveId" clId="{3EED30E3-7D39-4CC5-BEE7-05476543F91D}" dt="2020-03-16T06:39:35.340" v="88" actId="1076"/>
          <ac:spMkLst>
            <pc:docMk/>
            <pc:sldMk cId="1100653396" sldId="1422"/>
            <ac:spMk id="92" creationId="{9124B855-880A-472F-B3BA-8625ECC61798}"/>
          </ac:spMkLst>
        </pc:spChg>
        <pc:spChg chg="add mod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93" creationId="{3BA050C8-8CF3-4998-B5CA-2181664ACD0D}"/>
          </ac:spMkLst>
        </pc:spChg>
        <pc:spChg chg="add mod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94" creationId="{3DDD9D9F-C0A3-4914-B1C3-4FA8D93AEA8A}"/>
          </ac:spMkLst>
        </pc:spChg>
        <pc:spChg chg="add mod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95" creationId="{1D8E5564-2FB4-4636-82B8-1A264904FAD6}"/>
          </ac:spMkLst>
        </pc:spChg>
        <pc:grpChg chg="del">
          <ac:chgData name="Hamlet Markarian" userId="4926d2b407f31d77" providerId="LiveId" clId="{3EED30E3-7D39-4CC5-BEE7-05476543F91D}" dt="2020-03-16T06:28:47.068" v="12" actId="478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0" creationId="{B260AA1B-3A01-4244-956D-A85DB538B1A1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34" creationId="{BB01FDFD-B6F1-4D1E-B3DB-2D762B60FE9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7" creationId="{47C9AC05-6894-4588-A81D-47393A0D1D4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41" creationId="{E62E1926-6498-4920-8F13-75F4DC4740AA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6" creationId="{FCE3F3AB-EEE9-43E0-89D5-5AD41EFA4085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9" creationId="{170FD458-737D-4BE4-B731-E7519BB26F6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58" creationId="{E2754D72-2AF9-4AFC-AE45-400D92286FC4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0" creationId="{66641C34-B1A3-455A-8379-9F0393C75AA9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3" creationId="{08051C5D-A6DA-4156-B27D-083A1A6FE824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0" creationId="{2DC6172F-8D97-401B-82C0-1DF363659F88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3" creationId="{8BB112D2-117D-4A99-BE43-C89530695356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6" creationId="{52F35E96-29F1-495B-907C-CBE0DEDF72F7}"/>
          </ac:grpSpMkLst>
        </pc:grpChg>
        <pc:picChg chg="del">
          <ac:chgData name="Hamlet Markarian" userId="4926d2b407f31d77" providerId="LiveId" clId="{3EED30E3-7D39-4CC5-BEE7-05476543F91D}" dt="2020-03-16T06:28:47.881" v="13" actId="478"/>
          <ac:picMkLst>
            <pc:docMk/>
            <pc:sldMk cId="1100653396" sldId="1422"/>
            <ac:picMk id="3" creationId="{9951BE5A-A290-4C79-9F08-6C255DEAF3A1}"/>
          </ac:picMkLst>
        </pc:picChg>
        <pc:picChg chg="add mod">
          <ac:chgData name="Hamlet Markarian" userId="4926d2b407f31d77" providerId="LiveId" clId="{3EED30E3-7D39-4CC5-BEE7-05476543F91D}" dt="2020-03-16T06:33:58.428" v="63" actId="1076"/>
          <ac:picMkLst>
            <pc:docMk/>
            <pc:sldMk cId="1100653396" sldId="1422"/>
            <ac:picMk id="5" creationId="{B514D683-38CF-4E25-987D-26E4992B1267}"/>
          </ac:picMkLst>
        </pc:picChg>
        <pc:picChg chg="del mod topLvl">
          <ac:chgData name="Hamlet Markarian" userId="4926d2b407f31d77" providerId="LiveId" clId="{3EED30E3-7D39-4CC5-BEE7-05476543F91D}" dt="2020-03-16T06:38:55.496" v="81" actId="478"/>
          <ac:picMkLst>
            <pc:docMk/>
            <pc:sldMk cId="1100653396" sldId="1422"/>
            <ac:picMk id="33" creationId="{AC535A1D-A6F3-461F-90B9-905896547C72}"/>
          </ac:picMkLst>
        </pc:picChg>
        <pc:picChg chg="del mod topLvl">
          <ac:chgData name="Hamlet Markarian" userId="4926d2b407f31d77" providerId="LiveId" clId="{3EED30E3-7D39-4CC5-BEE7-05476543F91D}" dt="2020-03-16T06:38:58.651" v="82" actId="478"/>
          <ac:picMkLst>
            <pc:docMk/>
            <pc:sldMk cId="1100653396" sldId="1422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39:00.526" v="83" actId="478"/>
          <ac:picMkLst>
            <pc:docMk/>
            <pc:sldMk cId="1100653396" sldId="1422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38:53.856" v="80" actId="478"/>
          <ac:picMkLst>
            <pc:docMk/>
            <pc:sldMk cId="1100653396" sldId="1422"/>
            <ac:picMk id="60" creationId="{58C6B123-DF7F-4728-8521-651AA6846269}"/>
          </ac:picMkLst>
        </pc:picChg>
        <pc:picChg chg="del mod topLvl">
          <ac:chgData name="Hamlet Markarian" userId="4926d2b407f31d77" providerId="LiveId" clId="{3EED30E3-7D39-4CC5-BEE7-05476543F91D}" dt="2020-03-16T06:37:51.366" v="72" actId="478"/>
          <ac:picMkLst>
            <pc:docMk/>
            <pc:sldMk cId="1100653396" sldId="1422"/>
            <ac:picMk id="72" creationId="{93C5C016-49D5-43D5-B506-457416EFE41A}"/>
          </ac:picMkLst>
        </pc:picChg>
        <pc:picChg chg="del mod topLvl">
          <ac:chgData name="Hamlet Markarian" userId="4926d2b407f31d77" providerId="LiveId" clId="{3EED30E3-7D39-4CC5-BEE7-05476543F91D}" dt="2020-03-16T06:38:46.653" v="77" actId="478"/>
          <ac:picMkLst>
            <pc:docMk/>
            <pc:sldMk cId="1100653396" sldId="1422"/>
            <ac:picMk id="75" creationId="{C2A0D656-778D-429A-8D6B-2CE65CBCF429}"/>
          </ac:picMkLst>
        </pc:picChg>
        <pc:picChg chg="del mod topLvl">
          <ac:chgData name="Hamlet Markarian" userId="4926d2b407f31d77" providerId="LiveId" clId="{3EED30E3-7D39-4CC5-BEE7-05476543F91D}" dt="2020-03-16T06:32:00.995" v="49" actId="478"/>
          <ac:picMkLst>
            <pc:docMk/>
            <pc:sldMk cId="1100653396" sldId="1422"/>
            <ac:picMk id="82" creationId="{188B0B74-72E3-4CB5-AC09-EA142ABDD8CC}"/>
          </ac:picMkLst>
        </pc:picChg>
        <pc:picChg chg="del mod topLvl">
          <ac:chgData name="Hamlet Markarian" userId="4926d2b407f31d77" providerId="LiveId" clId="{3EED30E3-7D39-4CC5-BEE7-05476543F91D}" dt="2020-03-16T06:31:59.308" v="48" actId="478"/>
          <ac:picMkLst>
            <pc:docMk/>
            <pc:sldMk cId="1100653396" sldId="1422"/>
            <ac:picMk id="85" creationId="{63B272A5-DD67-4AC9-A43C-EA256DD1E3B7}"/>
          </ac:picMkLst>
        </pc:picChg>
        <pc:picChg chg="del mod topLvl">
          <ac:chgData name="Hamlet Markarian" userId="4926d2b407f31d77" providerId="LiveId" clId="{3EED30E3-7D39-4CC5-BEE7-05476543F91D}" dt="2020-03-16T06:31:58.136" v="47" actId="478"/>
          <ac:picMkLst>
            <pc:docMk/>
            <pc:sldMk cId="1100653396" sldId="1422"/>
            <ac:picMk id="88" creationId="{26ECEDF7-2DD1-4DBA-AA1D-09832DEF9782}"/>
          </ac:picMkLst>
        </pc:picChg>
        <pc:picChg chg="add del">
          <ac:chgData name="Hamlet Markarian" userId="4926d2b407f31d77" providerId="LiveId" clId="{3EED30E3-7D39-4CC5-BEE7-05476543F91D}" dt="2020-03-16T06:34:37.801" v="65" actId="478"/>
          <ac:picMkLst>
            <pc:docMk/>
            <pc:sldMk cId="1100653396" sldId="1422"/>
            <ac:picMk id="89" creationId="{43494AA2-767B-4C97-8997-47DFDE82C911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47:04.732" v="116" actId="1076"/>
        <pc:sldMkLst>
          <pc:docMk/>
          <pc:sldMk cId="50890922" sldId="1437"/>
        </pc:sldMkLst>
        <pc:spChg chg="mod">
          <ac:chgData name="Hamlet Markarian" userId="4926d2b407f31d77" providerId="LiveId" clId="{3EED30E3-7D39-4CC5-BEE7-05476543F91D}" dt="2020-03-16T06:36:52.077" v="71" actId="20577"/>
          <ac:spMkLst>
            <pc:docMk/>
            <pc:sldMk cId="50890922" sldId="1437"/>
            <ac:spMk id="25" creationId="{255BA461-51E8-47E9-A34B-C38900E4B025}"/>
          </ac:spMkLst>
        </pc:spChg>
        <pc:spChg chg="mod">
          <ac:chgData name="Hamlet Markarian" userId="4926d2b407f31d77" providerId="LiveId" clId="{3EED30E3-7D39-4CC5-BEE7-05476543F91D}" dt="2020-03-16T06:32:49.244" v="56"/>
          <ac:spMkLst>
            <pc:docMk/>
            <pc:sldMk cId="50890922" sldId="1437"/>
            <ac:spMk id="28" creationId="{C2898B81-2B57-4DA9-8D3E-1A815F0D6EBA}"/>
          </ac:spMkLst>
        </pc:spChg>
        <pc:spChg chg="mod">
          <ac:chgData name="Hamlet Markarian" userId="4926d2b407f31d77" providerId="LiveId" clId="{3EED30E3-7D39-4CC5-BEE7-05476543F91D}" dt="2020-03-16T06:32:42.718" v="55"/>
          <ac:spMkLst>
            <pc:docMk/>
            <pc:sldMk cId="50890922" sldId="1437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2" creationId="{64D5F241-3F06-4A4D-9FDD-D4EF1BE58B62}"/>
          </ac:spMkLst>
        </pc:spChg>
        <pc:spChg chg="add mod">
          <ac:chgData name="Hamlet Markarian" userId="4926d2b407f31d77" providerId="LiveId" clId="{3EED30E3-7D39-4CC5-BEE7-05476543F91D}" dt="2020-03-16T06:43:29.760" v="107" actId="1076"/>
          <ac:spMkLst>
            <pc:docMk/>
            <pc:sldMk cId="50890922" sldId="1437"/>
            <ac:spMk id="35" creationId="{B8EE862B-E8FF-4C65-99E4-ECB04834E1DE}"/>
          </ac:spMkLst>
        </pc:spChg>
        <pc:spChg chg="add mod">
          <ac:chgData name="Hamlet Markarian" userId="4926d2b407f31d77" providerId="LiveId" clId="{3EED30E3-7D39-4CC5-BEE7-05476543F91D}" dt="2020-03-16T06:45:36.455" v="109" actId="1076"/>
          <ac:spMkLst>
            <pc:docMk/>
            <pc:sldMk cId="50890922" sldId="1437"/>
            <ac:spMk id="36" creationId="{A197E1E2-B3C0-4939-B82E-1F883F02A48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8" creationId="{BE7CF208-38D6-44D2-B54C-7990BBAB50D1}"/>
          </ac:spMkLst>
        </pc:spChg>
        <pc:spChg chg="add mod">
          <ac:chgData name="Hamlet Markarian" userId="4926d2b407f31d77" providerId="LiveId" clId="{3EED30E3-7D39-4CC5-BEE7-05476543F91D}" dt="2020-03-16T06:46:13.536" v="111" actId="1076"/>
          <ac:spMkLst>
            <pc:docMk/>
            <pc:sldMk cId="50890922" sldId="1437"/>
            <ac:spMk id="40" creationId="{DEB72F24-61A3-4FC2-936F-B75E8F91CFE1}"/>
          </ac:spMkLst>
        </pc:spChg>
        <pc:spChg chg="add del mod">
          <ac:chgData name="Hamlet Markarian" userId="4926d2b407f31d77" providerId="LiveId" clId="{3EED30E3-7D39-4CC5-BEE7-05476543F91D}" dt="2020-03-16T06:47:01.077" v="114" actId="478"/>
          <ac:spMkLst>
            <pc:docMk/>
            <pc:sldMk cId="50890922" sldId="1437"/>
            <ac:spMk id="42" creationId="{2BDD17D2-0AC2-4F00-B844-6F5D6D8854E9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43" creationId="{269EADA0-EADE-42FC-A895-925797CCE872}"/>
          </ac:spMkLst>
        </pc:spChg>
        <pc:spChg chg="add mod">
          <ac:chgData name="Hamlet Markarian" userId="4926d2b407f31d77" providerId="LiveId" clId="{3EED30E3-7D39-4CC5-BEE7-05476543F91D}" dt="2020-03-16T06:47:04.732" v="116" actId="1076"/>
          <ac:spMkLst>
            <pc:docMk/>
            <pc:sldMk cId="50890922" sldId="1437"/>
            <ac:spMk id="44" creationId="{51728761-6AC5-4E5C-9FFC-334405B43FB4}"/>
          </ac:spMkLst>
        </pc:spChg>
        <pc:spChg chg="mod">
          <ac:chgData name="Hamlet Markarian" userId="4926d2b407f31d77" providerId="LiveId" clId="{3EED30E3-7D39-4CC5-BEE7-05476543F91D}" dt="2020-03-16T06:32:57.368" v="59" actId="20577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7" creationId="{9063A9FC-8CC3-4A0A-A674-BBC310257BEB}"/>
          </ac:spMkLst>
        </pc:s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0" creationId="{B260AA1B-3A01-4244-956D-A85DB538B1A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7" creationId="{47C9AC05-6894-4588-A81D-47393A0D1D4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41" creationId="{E62E1926-6498-4920-8F13-75F4DC4740AA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58" creationId="{E2754D72-2AF9-4AFC-AE45-400D92286FC4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0" creationId="{66641C34-B1A3-455A-8379-9F0393C75AA9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3" creationId="{08051C5D-A6DA-4156-B27D-083A1A6FE824}"/>
          </ac:grpSpMkLst>
        </pc:grpChg>
        <pc:picChg chg="del mod topLvl">
          <ac:chgData name="Hamlet Markarian" userId="4926d2b407f31d77" providerId="LiveId" clId="{3EED30E3-7D39-4CC5-BEE7-05476543F91D}" dt="2020-03-16T06:43:22.277" v="103" actId="478"/>
          <ac:picMkLst>
            <pc:docMk/>
            <pc:sldMk cId="50890922" sldId="1437"/>
            <ac:picMk id="33" creationId="{AC535A1D-A6F3-461F-90B9-905896547C72}"/>
          </ac:picMkLst>
        </pc:picChg>
        <pc:picChg chg="add">
          <ac:chgData name="Hamlet Markarian" userId="4926d2b407f31d77" providerId="LiveId" clId="{3EED30E3-7D39-4CC5-BEE7-05476543F91D}" dt="2020-03-16T06:36:20.975" v="69"/>
          <ac:picMkLst>
            <pc:docMk/>
            <pc:sldMk cId="50890922" sldId="1437"/>
            <ac:picMk id="34" creationId="{59B8E063-71E3-4FEB-A3B7-233EB3AF93E1}"/>
          </ac:picMkLst>
        </pc:picChg>
        <pc:picChg chg="del mod topLvl">
          <ac:chgData name="Hamlet Markarian" userId="4926d2b407f31d77" providerId="LiveId" clId="{3EED30E3-7D39-4CC5-BEE7-05476543F91D}" dt="2020-03-16T06:43:23.417" v="104" actId="478"/>
          <ac:picMkLst>
            <pc:docMk/>
            <pc:sldMk cId="50890922" sldId="1437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43:24.792" v="105" actId="478"/>
          <ac:picMkLst>
            <pc:docMk/>
            <pc:sldMk cId="50890922" sldId="1437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43:20.715" v="102" actId="478"/>
          <ac:picMkLst>
            <pc:docMk/>
            <pc:sldMk cId="50890922" sldId="1437"/>
            <ac:picMk id="60" creationId="{58C6B123-DF7F-4728-8521-651AA6846269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54:46.518" v="175" actId="207"/>
        <pc:sldMkLst>
          <pc:docMk/>
          <pc:sldMk cId="4116021285" sldId="1438"/>
        </pc:sldMkLst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18" creationId="{B5119015-B5B3-4F54-876F-6C801584B745}"/>
          </ac:spMkLst>
        </pc:spChg>
        <pc:spChg chg="mod">
          <ac:chgData name="Hamlet Markarian" userId="4926d2b407f31d77" providerId="LiveId" clId="{3EED30E3-7D39-4CC5-BEE7-05476543F91D}" dt="2020-03-16T06:47:53.804" v="120" actId="20577"/>
          <ac:spMkLst>
            <pc:docMk/>
            <pc:sldMk cId="4116021285" sldId="1438"/>
            <ac:spMk id="20" creationId="{2F2415B0-F1C4-4313-9038-A3884674CC4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1" creationId="{98F45B21-F40F-4906-AC26-DF981B627CD0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2" creationId="{D10FC55D-9802-4A47-AA5C-F2BDEAECF2D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3" creationId="{C700C32E-E87B-442A-80CB-A512D6CD849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4" creationId="{17B9727F-625B-4006-989D-88CB3975E8D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5" creationId="{255BA461-51E8-47E9-A34B-C38900E4B025}"/>
          </ac:spMkLst>
        </pc:spChg>
        <pc:spChg chg="add mod">
          <ac:chgData name="Hamlet Markarian" userId="4926d2b407f31d77" providerId="LiveId" clId="{3EED30E3-7D39-4CC5-BEE7-05476543F91D}" dt="2020-03-16T06:50:30.041" v="134" actId="14100"/>
          <ac:spMkLst>
            <pc:docMk/>
            <pc:sldMk cId="4116021285" sldId="1438"/>
            <ac:spMk id="26" creationId="{23883FB8-11B8-493E-917A-3790E0B70223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30" creationId="{3C3B15AE-140B-41A0-98C4-A7FF88111C4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2" creationId="{64D5F241-3F06-4A4D-9FDD-D4EF1BE58B6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5" creationId="{B8EE862B-E8FF-4C65-99E4-ECB04834E1D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6" creationId="{A197E1E2-B3C0-4939-B82E-1F883F02A48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0" creationId="{DEB72F24-61A3-4FC2-936F-B75E8F91CFE1}"/>
          </ac:spMkLst>
        </pc:spChg>
        <pc:spChg chg="mod topLvl">
          <ac:chgData name="Hamlet Markarian" userId="4926d2b407f31d77" providerId="LiveId" clId="{3EED30E3-7D39-4CC5-BEE7-05476543F91D}" dt="2020-03-16T06:51:23.131" v="145" actId="165"/>
          <ac:spMkLst>
            <pc:docMk/>
            <pc:sldMk cId="4116021285" sldId="1438"/>
            <ac:spMk id="41" creationId="{D4DDD59E-1763-43D9-A089-5B9461AC3A2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4" creationId="{51728761-6AC5-4E5C-9FFC-334405B43FB4}"/>
          </ac:spMkLst>
        </pc:spChg>
        <pc:spChg chg="mod topLvl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51" creationId="{D3893061-6DC2-4BF3-92AF-E1CF3F8AE8A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9" creationId="{611C991E-7895-4C06-91D3-DEA32900292D}"/>
          </ac:spMkLst>
        </pc:spChg>
        <pc:spChg chg="mod topLvl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60" creationId="{F1F0A054-2A50-473C-9BBD-225C579C21F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4" creationId="{5FCB23F6-FFFD-4A18-B472-5BD40E1C836B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5" creationId="{684EC66A-5703-4DC3-9FD7-D1DF03A1E725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6" creationId="{D9FE0856-EAA3-4DD8-9667-FD401FEC549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7" creationId="{52EF9ECE-4AB0-419C-9631-568D4FE2083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8" creationId="{07C0E61F-E1F7-45C2-9F7F-DEC74F1A3C34}"/>
          </ac:spMkLst>
        </pc:spChg>
        <pc:spChg chg="mod topLvl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70" creationId="{7DF5F480-1D41-40D8-AA14-F4EDF8861BD2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79" creationId="{F93F756F-B27F-41AF-8B1D-868694883731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0" creationId="{42D65D2B-4E78-42A5-B638-061B84FEC85A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1" creationId="{9BAC22A0-18A0-4E5E-A809-4003F137C943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2" creationId="{EBF70D98-FEF0-483A-8DA7-E7FADCA5344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3" creationId="{6100C173-4D1D-45D3-8905-EEF63F7ABCF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4" creationId="{E50D3003-3930-472C-98A3-492A5AAF3DC7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5" creationId="{4B01F3BD-2D14-4660-9A2F-0F570AEC77AC}"/>
          </ac:spMkLst>
        </pc:spChg>
        <pc:spChg chg="add mod">
          <ac:chgData name="Hamlet Markarian" userId="4926d2b407f31d77" providerId="LiveId" clId="{3EED30E3-7D39-4CC5-BEE7-05476543F91D}" dt="2020-03-16T06:50:28.292" v="133" actId="14100"/>
          <ac:spMkLst>
            <pc:docMk/>
            <pc:sldMk cId="4116021285" sldId="1438"/>
            <ac:spMk id="86" creationId="{5F7748DF-4D36-4B1C-B047-2B65406C8F71}"/>
          </ac:spMkLst>
        </pc:spChg>
        <pc:spChg chg="add mod">
          <ac:chgData name="Hamlet Markarian" userId="4926d2b407f31d77" providerId="LiveId" clId="{3EED30E3-7D39-4CC5-BEE7-05476543F91D}" dt="2020-03-16T06:50:48.047" v="139" actId="1076"/>
          <ac:spMkLst>
            <pc:docMk/>
            <pc:sldMk cId="4116021285" sldId="1438"/>
            <ac:spMk id="87" creationId="{F2388913-A8A7-48B4-A477-161642ED4A2E}"/>
          </ac:spMkLst>
        </pc:spChg>
        <pc:spChg chg="add mod">
          <ac:chgData name="Hamlet Markarian" userId="4926d2b407f31d77" providerId="LiveId" clId="{3EED30E3-7D39-4CC5-BEE7-05476543F91D}" dt="2020-03-16T06:50:59.654" v="142" actId="14100"/>
          <ac:spMkLst>
            <pc:docMk/>
            <pc:sldMk cId="4116021285" sldId="1438"/>
            <ac:spMk id="88" creationId="{31DD1711-FA03-45CA-9B8C-C3118D15B38A}"/>
          </ac:spMkLst>
        </pc:spChg>
        <pc:spChg chg="add mod">
          <ac:chgData name="Hamlet Markarian" userId="4926d2b407f31d77" providerId="LiveId" clId="{3EED30E3-7D39-4CC5-BEE7-05476543F91D}" dt="2020-03-16T06:51:10.259" v="144"/>
          <ac:spMkLst>
            <pc:docMk/>
            <pc:sldMk cId="4116021285" sldId="1438"/>
            <ac:spMk id="89" creationId="{04CF6B17-B36D-4BCC-801A-E1DD8BDDAF2A}"/>
          </ac:spMkLst>
        </pc:spChg>
        <pc:spChg chg="add mod">
          <ac:chgData name="Hamlet Markarian" userId="4926d2b407f31d77" providerId="LiveId" clId="{3EED30E3-7D39-4CC5-BEE7-05476543F91D}" dt="2020-03-16T06:52:08.527" v="149" actId="1076"/>
          <ac:spMkLst>
            <pc:docMk/>
            <pc:sldMk cId="4116021285" sldId="1438"/>
            <ac:spMk id="90" creationId="{E5EE9016-BCF6-4B32-9697-994D3423C9AF}"/>
          </ac:spMkLst>
        </pc:spChg>
        <pc:spChg chg="add mod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91" creationId="{3BCFD6AE-99F6-4546-8AC1-4FA9B7DDC1FD}"/>
          </ac:spMkLst>
        </pc:spChg>
        <pc:spChg chg="add mod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92" creationId="{EF49CFA8-C6AD-4419-905C-A5295CD24983}"/>
          </ac:spMkLst>
        </pc:spChg>
        <pc:spChg chg="add mod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93" creationId="{F823AE5E-7C6A-437B-AED2-7CE581C8A40B}"/>
          </ac:spMkLst>
        </pc:spChg>
        <pc:spChg chg="add mod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94" creationId="{C13996DB-DEE1-4EC4-AAF0-486FCE1963A7}"/>
          </ac:spMkLst>
        </pc:s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27" creationId="{38753735-F826-4CE5-99D4-C2EB06DCF433}"/>
          </ac:grpSpMkLst>
        </pc:grpChg>
        <pc:grpChg chg="del mod topLvl">
          <ac:chgData name="Hamlet Markarian" userId="4926d2b407f31d77" providerId="LiveId" clId="{3EED30E3-7D39-4CC5-BEE7-05476543F91D}" dt="2020-03-16T06:52:38.315" v="150" actId="478"/>
          <ac:grpSpMkLst>
            <pc:docMk/>
            <pc:sldMk cId="4116021285" sldId="1438"/>
            <ac:grpSpMk id="31" creationId="{8D7FCED0-659C-4D02-887C-FF41D3544F2B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39" creationId="{3F34CF5E-8BC6-49F7-8088-75C0D242DF33}"/>
          </ac:grpSpMkLst>
        </pc:grpChg>
        <pc:grpChg chg="del mod topLvl">
          <ac:chgData name="Hamlet Markarian" userId="4926d2b407f31d77" providerId="LiveId" clId="{3EED30E3-7D39-4CC5-BEE7-05476543F91D}" dt="2020-03-16T06:52:01.623" v="146" actId="478"/>
          <ac:grpSpMkLst>
            <pc:docMk/>
            <pc:sldMk cId="4116021285" sldId="1438"/>
            <ac:grpSpMk id="42" creationId="{7C8C5E4D-7B13-46AA-9F63-673BE53A9A7C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0" creationId="{E4335875-92EA-4494-BAE2-275F369DB947}"/>
          </ac:grpSpMkLst>
        </pc:grpChg>
        <pc:grpChg chg="del mod topLvl">
          <ac:chgData name="Hamlet Markarian" userId="4926d2b407f31d77" providerId="LiveId" clId="{3EED30E3-7D39-4CC5-BEE7-05476543F91D}" dt="2020-03-16T06:52:54.839" v="156" actId="478"/>
          <ac:grpSpMkLst>
            <pc:docMk/>
            <pc:sldMk cId="4116021285" sldId="1438"/>
            <ac:grpSpMk id="52" creationId="{6CF5E8D4-ED87-43C2-87BB-8A0C49493040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8" creationId="{39071545-938C-424B-B634-E39C9A54A892}"/>
          </ac:grpSpMkLst>
        </pc:grpChg>
        <pc:grpChg chg="del mod topLvl">
          <ac:chgData name="Hamlet Markarian" userId="4926d2b407f31d77" providerId="LiveId" clId="{3EED30E3-7D39-4CC5-BEE7-05476543F91D}" dt="2020-03-16T06:52:56.432" v="157" actId="478"/>
          <ac:grpSpMkLst>
            <pc:docMk/>
            <pc:sldMk cId="4116021285" sldId="1438"/>
            <ac:grpSpMk id="61" creationId="{229329F3-956F-48D8-B84E-F7AFE57CCC58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69" creationId="{D66E5C69-5E91-4B66-BA5B-2B2D8B35668F}"/>
          </ac:grpSpMkLst>
        </pc:grpChg>
        <pc:grpChg chg="del mod topLvl">
          <ac:chgData name="Hamlet Markarian" userId="4926d2b407f31d77" providerId="LiveId" clId="{3EED30E3-7D39-4CC5-BEE7-05476543F91D}" dt="2020-03-16T06:52:57.557" v="158" actId="478"/>
          <ac:grpSpMkLst>
            <pc:docMk/>
            <pc:sldMk cId="4116021285" sldId="1438"/>
            <ac:grpSpMk id="71" creationId="{A5CA6A35-5594-4CD3-A270-96E6341FEFD9}"/>
          </ac:grpSpMkLst>
        </pc:grpChg>
        <pc:picChg chg="mod">
          <ac:chgData name="Hamlet Markarian" userId="4926d2b407f31d77" providerId="LiveId" clId="{3EED30E3-7D39-4CC5-BEE7-05476543F91D}" dt="2020-03-16T06:54:46.518" v="175" actId="207"/>
          <ac:picMkLst>
            <pc:docMk/>
            <pc:sldMk cId="4116021285" sldId="1438"/>
            <ac:picMk id="34" creationId="{59B8E063-71E3-4FEB-A3B7-233EB3AF93E1}"/>
          </ac:picMkLst>
        </pc:pic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7" creationId="{C8F569C0-2B73-4918-9754-E6EB2D3D72A6}"/>
          </ac:cxnSpMkLst>
        </pc:cxn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8" creationId="{69BA2D79-2916-4E5E-A590-4AC5487C9533}"/>
          </ac:cxnSpMkLst>
        </pc:cxnChg>
      </pc:sldChg>
      <pc:sldChg chg="addSp delSp modSp add ord delAnim modAnim">
        <pc:chgData name="Hamlet Markarian" userId="4926d2b407f31d77" providerId="LiveId" clId="{3EED30E3-7D39-4CC5-BEE7-05476543F91D}" dt="2020-03-16T07:18:15.762" v="405" actId="14100"/>
        <pc:sldMkLst>
          <pc:docMk/>
          <pc:sldMk cId="2779411540" sldId="1439"/>
        </pc:sldMkLst>
        <pc:spChg chg="del">
          <ac:chgData name="Hamlet Markarian" userId="4926d2b407f31d77" providerId="LiveId" clId="{3EED30E3-7D39-4CC5-BEE7-05476543F91D}" dt="2020-03-16T06:55:51.101" v="184" actId="478"/>
          <ac:spMkLst>
            <pc:docMk/>
            <pc:sldMk cId="2779411540" sldId="1439"/>
            <ac:spMk id="2" creationId="{04255A48-2E46-447F-98DA-0E287025F3FD}"/>
          </ac:spMkLst>
        </pc:spChg>
        <pc:spChg chg="mod">
          <ac:chgData name="Hamlet Markarian" userId="4926d2b407f31d77" providerId="LiveId" clId="{3EED30E3-7D39-4CC5-BEE7-05476543F91D}" dt="2020-03-16T06:55:39.455" v="182" actId="20577"/>
          <ac:spMkLst>
            <pc:docMk/>
            <pc:sldMk cId="2779411540" sldId="1439"/>
            <ac:spMk id="20" creationId="{2F2415B0-F1C4-4313-9038-A3884674CC4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5" creationId="{255BA461-51E8-47E9-A34B-C38900E4B025}"/>
          </ac:spMkLst>
        </pc:spChg>
        <pc:spChg chg="add mod topLvl">
          <ac:chgData name="Hamlet Markarian" userId="4926d2b407f31d77" providerId="LiveId" clId="{3EED30E3-7D39-4CC5-BEE7-05476543F91D}" dt="2020-03-16T07:12:22.305" v="358" actId="20577"/>
          <ac:spMkLst>
            <pc:docMk/>
            <pc:sldMk cId="2779411540" sldId="1439"/>
            <ac:spMk id="27" creationId="{66FA05EE-8593-4C20-A3F2-69F2EF4F1CC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9" creationId="{CC9C7C67-F7B8-4229-81D3-1ADE6D9D20C4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0" creationId="{FDD002FD-96D1-4DC1-A0C3-2554C4BD970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1" creationId="{42FBCA3E-93F7-4591-A5A8-1F55898F6579}"/>
          </ac:spMkLst>
        </pc:spChg>
        <pc:spChg chg="mod">
          <ac:chgData name="Hamlet Markarian" userId="4926d2b407f31d77" providerId="LiveId" clId="{3EED30E3-7D39-4CC5-BEE7-05476543F91D}" dt="2020-03-16T07:11:25.297" v="354" actId="207"/>
          <ac:spMkLst>
            <pc:docMk/>
            <pc:sldMk cId="2779411540" sldId="1439"/>
            <ac:spMk id="32" creationId="{64D5F241-3F06-4A4D-9FDD-D4EF1BE58B6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3" creationId="{7602C9C5-0D8E-4BB0-BDF2-57A95A797C38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5" creationId="{B612F75B-DABF-455F-9CCF-0B10916BA1A4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6" creationId="{2FBD77FD-2C3D-4969-A57B-2582397FB786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7" creationId="{FC4E6389-EFEE-4757-B64B-587C44E6A60C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38" creationId="{BE7CF208-38D6-44D2-B54C-7990BBAB50D1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9" creationId="{D97BE80B-ACE7-4E54-87BD-EE558BFF523A}"/>
          </ac:spMkLst>
        </pc:spChg>
        <pc:spChg chg="add mod topLvl">
          <ac:chgData name="Hamlet Markarian" userId="4926d2b407f31d77" providerId="LiveId" clId="{3EED30E3-7D39-4CC5-BEE7-05476543F91D}" dt="2020-03-16T07:17:37.986" v="395" actId="6549"/>
          <ac:spMkLst>
            <pc:docMk/>
            <pc:sldMk cId="2779411540" sldId="1439"/>
            <ac:spMk id="40" creationId="{1B3D6BDC-3505-473E-91B3-A189B0242556}"/>
          </ac:spMkLst>
        </pc:spChg>
        <pc:spChg chg="add mod topLvl">
          <ac:chgData name="Hamlet Markarian" userId="4926d2b407f31d77" providerId="LiveId" clId="{3EED30E3-7D39-4CC5-BEE7-05476543F91D}" dt="2020-03-16T07:11:09.957" v="353" actId="404"/>
          <ac:spMkLst>
            <pc:docMk/>
            <pc:sldMk cId="2779411540" sldId="1439"/>
            <ac:spMk id="41" creationId="{11C4806E-FEA9-428B-A12F-2D61E9733897}"/>
          </ac:spMkLst>
        </pc:spChg>
        <pc:spChg chg="add mod topLvl">
          <ac:chgData name="Hamlet Markarian" userId="4926d2b407f31d77" providerId="LiveId" clId="{3EED30E3-7D39-4CC5-BEE7-05476543F91D}" dt="2020-03-16T07:18:15.762" v="405" actId="14100"/>
          <ac:spMkLst>
            <pc:docMk/>
            <pc:sldMk cId="2779411540" sldId="1439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7" creationId="{080C382B-7665-4050-8CF2-001C8775A95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1" creationId="{1B818075-BB2D-48BE-B6FA-B6FA2210F41F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4" creationId="{E0054137-F41B-4971-8D45-8AE9DC26F773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7" creationId="{9063A9FC-8CC3-4A0A-A674-BBC310257BE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0" creationId="{20576411-0DC4-43CC-858A-394DCFB878E4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1" creationId="{44FC6774-503B-4869-82E1-0745BD2AAEC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2" creationId="{9124B855-880A-472F-B3BA-8625ECC61798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3" creationId="{3BA050C8-8CF3-4998-B5CA-2181664ACD0D}"/>
          </ac:spMkLst>
        </pc:spChg>
        <pc:spChg chg="mod">
          <ac:chgData name="Hamlet Markarian" userId="4926d2b407f31d77" providerId="LiveId" clId="{3EED30E3-7D39-4CC5-BEE7-05476543F91D}" dt="2020-03-16T06:56:16.715" v="187" actId="1035"/>
          <ac:spMkLst>
            <pc:docMk/>
            <pc:sldMk cId="2779411540" sldId="1439"/>
            <ac:spMk id="94" creationId="{3DDD9D9F-C0A3-4914-B1C3-4FA8D93AEA8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5" creationId="{1D8E5564-2FB4-4636-82B8-1A264904FAD6}"/>
          </ac:spMkLst>
        </pc:s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3" creationId="{2B680396-C285-4FD3-ABDE-AE87A4113856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4" creationId="{E7243C42-B2A3-4A08-ADD7-745B579EA75F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6" creationId="{3E4F9655-36C3-4B74-B519-27AE37EEE0F1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7" creationId="{D181F4D4-8983-45FE-936D-122272826807}"/>
          </ac:grpSpMkLst>
        </pc:grpChg>
        <pc:picChg chg="del">
          <ac:chgData name="Hamlet Markarian" userId="4926d2b407f31d77" providerId="LiveId" clId="{3EED30E3-7D39-4CC5-BEE7-05476543F91D}" dt="2020-03-16T06:55:45.173" v="183" actId="478"/>
          <ac:picMkLst>
            <pc:docMk/>
            <pc:sldMk cId="2779411540" sldId="1439"/>
            <ac:picMk id="5" creationId="{B514D683-38CF-4E25-987D-26E4992B1267}"/>
          </ac:picMkLst>
        </pc:picChg>
        <pc:cxnChg chg="add del mod">
          <ac:chgData name="Hamlet Markarian" userId="4926d2b407f31d77" providerId="LiveId" clId="{3EED30E3-7D39-4CC5-BEE7-05476543F91D}" dt="2020-03-16T06:57:35.446" v="190" actId="478"/>
          <ac:cxnSpMkLst>
            <pc:docMk/>
            <pc:sldMk cId="2779411540" sldId="1439"/>
            <ac:cxnSpMk id="34" creationId="{021A0CBA-6F0B-40BC-98BF-4B25E8F728ED}"/>
          </ac:cxnSpMkLst>
        </pc:cxnChg>
      </pc:sldChg>
      <pc:sldChg chg="addSp delSp modSp add">
        <pc:chgData name="Hamlet Markarian" userId="4926d2b407f31d77" providerId="LiveId" clId="{3EED30E3-7D39-4CC5-BEE7-05476543F91D}" dt="2020-03-16T07:17:12.438" v="394" actId="20577"/>
        <pc:sldMkLst>
          <pc:docMk/>
          <pc:sldMk cId="461307659" sldId="1440"/>
        </pc:sldMkLst>
        <pc:spChg chg="add mod">
          <ac:chgData name="Hamlet Markarian" userId="4926d2b407f31d77" providerId="LiveId" clId="{3EED30E3-7D39-4CC5-BEE7-05476543F91D}" dt="2020-03-16T07:00:47.681" v="247" actId="1076"/>
          <ac:spMkLst>
            <pc:docMk/>
            <pc:sldMk cId="461307659" sldId="1440"/>
            <ac:spMk id="14" creationId="{4AF8CE4A-75D6-4501-B057-7506D2F050A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5" creationId="{BC541DDF-9AB0-40A5-88ED-EB6CEED1FD9B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7" creationId="{7C0A7AAA-1BBC-4060-8A88-5E0201FA8B56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0:23.119" v="244" actId="20577"/>
          <ac:spMkLst>
            <pc:docMk/>
            <pc:sldMk cId="461307659" sldId="1440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1" creationId="{0A3D68D8-8866-4B29-A88F-E3125A255C33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2" creationId="{145C7394-7853-4542-BF41-087D0C0AA941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3" creationId="{420578CF-93CD-467A-88F2-8949D089BBE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17:01.425" v="393" actId="6549"/>
          <ac:spMkLst>
            <pc:docMk/>
            <pc:sldMk cId="461307659" sldId="1440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34.155" v="355" actId="207"/>
          <ac:spMkLst>
            <pc:docMk/>
            <pc:sldMk cId="461307659" sldId="1440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7:12.438" v="394" actId="20577"/>
          <ac:spMkLst>
            <pc:docMk/>
            <pc:sldMk cId="461307659" sldId="1440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1:57.661" v="254"/>
          <ac:spMkLst>
            <pc:docMk/>
            <pc:sldMk cId="461307659" sldId="1440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2:06.619" v="256" actId="14100"/>
          <ac:spMkLst>
            <pc:docMk/>
            <pc:sldMk cId="461307659" sldId="1440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7:00:42.557" v="245" actId="478"/>
          <ac:spMkLst>
            <pc:docMk/>
            <pc:sldMk cId="461307659" sldId="1440"/>
            <ac:spMk id="94" creationId="{3DDD9D9F-C0A3-4914-B1C3-4FA8D93AEA8A}"/>
          </ac:spMkLst>
        </pc:spChg>
      </pc:sldChg>
      <pc:sldChg chg="addSp delSp modSp add">
        <pc:chgData name="Hamlet Markarian" userId="4926d2b407f31d77" providerId="LiveId" clId="{3EED30E3-7D39-4CC5-BEE7-05476543F91D}" dt="2020-03-16T07:14:04.883" v="370" actId="207"/>
        <pc:sldMkLst>
          <pc:docMk/>
          <pc:sldMk cId="3240160969" sldId="1441"/>
        </pc:sldMkLst>
        <pc:spChg chg="mod">
          <ac:chgData name="Hamlet Markarian" userId="4926d2b407f31d77" providerId="LiveId" clId="{3EED30E3-7D39-4CC5-BEE7-05476543F91D}" dt="2020-03-16T07:05:00.579" v="283"/>
          <ac:spMkLst>
            <pc:docMk/>
            <pc:sldMk cId="3240160969" sldId="1441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16" creationId="{9EA85E16-E5EC-4BDA-B428-D60927AC1660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7" creationId="{7C0A7AAA-1BBC-4060-8A88-5E0201FA8B56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4:26.278" v="278" actId="20577"/>
          <ac:spMkLst>
            <pc:docMk/>
            <pc:sldMk cId="3240160969" sldId="1441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1" creationId="{0A3D68D8-8866-4B29-A88F-E3125A255C33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2" creationId="{145C7394-7853-4542-BF41-087D0C0AA941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3" creationId="{420578CF-93CD-467A-88F2-8949D089BBE4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04:34.408" v="279"/>
          <ac:spMkLst>
            <pc:docMk/>
            <pc:sldMk cId="3240160969" sldId="1441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40.669" v="356" actId="207"/>
          <ac:spMkLst>
            <pc:docMk/>
            <pc:sldMk cId="3240160969" sldId="1441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4:41.760" v="280"/>
          <ac:spMkLst>
            <pc:docMk/>
            <pc:sldMk cId="3240160969" sldId="1441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4:47.215" v="281"/>
          <ac:spMkLst>
            <pc:docMk/>
            <pc:sldMk cId="3240160969" sldId="1441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4:54.609" v="282"/>
          <ac:spMkLst>
            <pc:docMk/>
            <pc:sldMk cId="3240160969" sldId="1441"/>
            <ac:spMk id="42" creationId="{70BCF6AF-D640-4534-B849-D3B3A1FAA849}"/>
          </ac:spMkLst>
        </pc:spChg>
      </pc:sldChg>
      <pc:sldChg chg="addSp delSp modSp add">
        <pc:chgData name="Hamlet Markarian" userId="4926d2b407f31d77" providerId="LiveId" clId="{3EED30E3-7D39-4CC5-BEE7-05476543F91D}" dt="2020-03-16T07:16:27.615" v="392" actId="20577"/>
        <pc:sldMkLst>
          <pc:docMk/>
          <pc:sldMk cId="2824312981" sldId="1442"/>
        </pc:sldMkLst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5" creationId="{BC541DDF-9AB0-40A5-88ED-EB6CEED1FD9B}"/>
          </ac:spMkLst>
        </pc:spChg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42.607" v="383" actId="6549"/>
          <ac:spMkLst>
            <pc:docMk/>
            <pc:sldMk cId="2824312981" sldId="1442"/>
            <ac:spMk id="17" creationId="{C6BF9A13-EB3A-40EC-B8C4-8422A19916DC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18" creationId="{9EA09A3E-FB1D-4210-9A9B-C31D77D9BDDA}"/>
          </ac:spMkLst>
        </pc:spChg>
        <pc:spChg chg="mod">
          <ac:chgData name="Hamlet Markarian" userId="4926d2b407f31d77" providerId="LiveId" clId="{3EED30E3-7D39-4CC5-BEE7-05476543F91D}" dt="2020-03-16T07:06:14.112" v="292" actId="20577"/>
          <ac:spMkLst>
            <pc:docMk/>
            <pc:sldMk cId="2824312981" sldId="1442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1" creationId="{E623EF06-9FAD-44CA-B111-BA48C4BD4815}"/>
          </ac:spMkLst>
        </pc:spChg>
        <pc:spChg chg="add mod">
          <ac:chgData name="Hamlet Markarian" userId="4926d2b407f31d77" providerId="LiveId" clId="{3EED30E3-7D39-4CC5-BEE7-05476543F91D}" dt="2020-03-16T07:07:26.337" v="311"/>
          <ac:spMkLst>
            <pc:docMk/>
            <pc:sldMk cId="2824312981" sldId="1442"/>
            <ac:spMk id="22" creationId="{6897E33B-FB82-4CE1-ADC8-AE9DF319DEE7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3" creationId="{53D274D1-83B8-40F2-9D52-BA6CC20521EE}"/>
          </ac:spMkLst>
        </pc:spChg>
        <pc:spChg chg="add mod">
          <ac:chgData name="Hamlet Markarian" userId="4926d2b407f31d77" providerId="LiveId" clId="{3EED30E3-7D39-4CC5-BEE7-05476543F91D}" dt="2020-03-16T07:16:27.615" v="392" actId="20577"/>
          <ac:spMkLst>
            <pc:docMk/>
            <pc:sldMk cId="2824312981" sldId="1442"/>
            <ac:spMk id="24" creationId="{E53F026D-84B7-4743-AACF-4C1C12B1B1F4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5" creationId="{DD450C0F-BABD-434C-ABF4-24921AC63A77}"/>
          </ac:spMkLst>
        </pc:spChg>
        <pc:spChg chg="add mod">
          <ac:chgData name="Hamlet Markarian" userId="4926d2b407f31d77" providerId="LiveId" clId="{3EED30E3-7D39-4CC5-BEE7-05476543F91D}" dt="2020-03-16T07:07:39.522" v="313"/>
          <ac:spMkLst>
            <pc:docMk/>
            <pc:sldMk cId="2824312981" sldId="1442"/>
            <ac:spMk id="26" creationId="{966568EC-862F-4CB2-93CA-00CE1B9241AD}"/>
          </ac:spMkLst>
        </pc:spChg>
        <pc:spChg chg="mod">
          <ac:chgData name="Hamlet Markarian" userId="4926d2b407f31d77" providerId="LiveId" clId="{3EED30E3-7D39-4CC5-BEE7-05476543F91D}" dt="2020-03-16T07:13:14.197" v="364" actId="113"/>
          <ac:spMkLst>
            <pc:docMk/>
            <pc:sldMk cId="2824312981" sldId="1442"/>
            <ac:spMk id="27" creationId="{66FA05EE-8593-4C20-A3F2-69F2EF4F1CC9}"/>
          </ac:spMkLst>
        </pc:spChg>
        <pc:spChg chg="add mod">
          <ac:chgData name="Hamlet Markarian" userId="4926d2b407f31d77" providerId="LiveId" clId="{3EED30E3-7D39-4CC5-BEE7-05476543F91D}" dt="2020-03-16T07:07:58.602" v="317" actId="14100"/>
          <ac:spMkLst>
            <pc:docMk/>
            <pc:sldMk cId="2824312981" sldId="1442"/>
            <ac:spMk id="28" creationId="{792ADB77-0916-4212-850F-88DCAD05C96E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9" creationId="{8DF344E9-C290-4B0A-B775-24947ACB8FCB}"/>
          </ac:spMkLst>
        </pc:spChg>
        <pc:spChg chg="mod">
          <ac:chgData name="Hamlet Markarian" userId="4926d2b407f31d77" providerId="LiveId" clId="{3EED30E3-7D39-4CC5-BEE7-05476543F91D}" dt="2020-03-16T07:11:50.338" v="357" actId="207"/>
          <ac:spMkLst>
            <pc:docMk/>
            <pc:sldMk cId="2824312981" sldId="1442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6:36.819" v="296" actId="14100"/>
          <ac:spMkLst>
            <pc:docMk/>
            <pc:sldMk cId="2824312981" sldId="1442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5:26.548" v="381" actId="6549"/>
          <ac:spMkLst>
            <pc:docMk/>
            <pc:sldMk cId="2824312981" sldId="1442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5:32.796" v="382" actId="6549"/>
          <ac:spMkLst>
            <pc:docMk/>
            <pc:sldMk cId="2824312981" sldId="1442"/>
            <ac:spMk id="42" creationId="{70BCF6AF-D640-4534-B849-D3B3A1FAA849}"/>
          </ac:spMkLst>
        </pc:spChg>
      </pc:sldChg>
      <pc:sldChg chg="addSp modSp add ord">
        <pc:chgData name="Hamlet Markarian" userId="4926d2b407f31d77" providerId="LiveId" clId="{3EED30E3-7D39-4CC5-BEE7-05476543F91D}" dt="2020-03-16T07:15:01.882" v="379" actId="20577"/>
        <pc:sldMkLst>
          <pc:docMk/>
          <pc:sldMk cId="530983922" sldId="1443"/>
        </pc:sldMkLst>
        <pc:spChg chg="mod">
          <ac:chgData name="Hamlet Markarian" userId="4926d2b407f31d77" providerId="LiveId" clId="{3EED30E3-7D39-4CC5-BEE7-05476543F91D}" dt="2020-03-16T07:10:37.171" v="344"/>
          <ac:spMkLst>
            <pc:docMk/>
            <pc:sldMk cId="530983922" sldId="1443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01.882" v="379" actId="20577"/>
          <ac:spMkLst>
            <pc:docMk/>
            <pc:sldMk cId="530983922" sldId="1443"/>
            <ac:spMk id="17" creationId="{380EDCC5-CCE3-4C69-B71E-ED78277062D7}"/>
          </ac:spMkLst>
        </pc:spChg>
        <pc:spChg chg="add 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8" creationId="{5FC29475-4E5E-4DD7-813C-A765DAB68D55}"/>
          </ac:spMkLst>
        </pc:spChg>
        <pc:spChg chg="mod">
          <ac:chgData name="Hamlet Markarian" userId="4926d2b407f31d77" providerId="LiveId" clId="{3EED30E3-7D39-4CC5-BEE7-05476543F91D}" dt="2020-03-16T07:09:41.167" v="336" actId="20577"/>
          <ac:spMkLst>
            <pc:docMk/>
            <pc:sldMk cId="530983922" sldId="1443"/>
            <ac:spMk id="20" creationId="{2F2415B0-F1C4-4313-9038-A3884674CC46}"/>
          </ac:spMkLst>
        </pc:spChg>
        <pc:spChg chg="mod">
          <ac:chgData name="Hamlet Markarian" userId="4926d2b407f31d77" providerId="LiveId" clId="{3EED30E3-7D39-4CC5-BEE7-05476543F91D}" dt="2020-03-16T07:10:04.578" v="338"/>
          <ac:spMkLst>
            <pc:docMk/>
            <pc:sldMk cId="530983922" sldId="1443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09:57.565" v="337" actId="207"/>
          <ac:spMkLst>
            <pc:docMk/>
            <pc:sldMk cId="530983922" sldId="1443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0:50.012" v="348" actId="1035"/>
          <ac:spMkLst>
            <pc:docMk/>
            <pc:sldMk cId="530983922" sldId="1443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0:21.526" v="341" actId="14100"/>
          <ac:spMkLst>
            <pc:docMk/>
            <pc:sldMk cId="530983922" sldId="1443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0:30.554" v="343" actId="14100"/>
          <ac:spMkLst>
            <pc:docMk/>
            <pc:sldMk cId="530983922" sldId="1443"/>
            <ac:spMk id="42" creationId="{70BCF6AF-D640-4534-B849-D3B3A1FAA84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7.1409412130311864E-2"/>
          <c:y val="3.6743602562678293E-2"/>
          <c:w val="0.92859058786968818"/>
          <c:h val="0.789577269192310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01.10.2022</c:v>
                </c:pt>
              </c:strCache>
            </c:strRef>
          </c:tx>
          <c:spPr>
            <a:solidFill>
              <a:srgbClr val="2470AE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6.5824246296670406E-3"/>
                  <c:y val="0.19538037935957578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1C1C1C"/>
                        </a:solidFill>
                      </a:defRPr>
                    </a:pPr>
                    <a:r>
                      <a:rPr lang="ru-RU" sz="1200" dirty="0" smtClean="0">
                        <a:solidFill>
                          <a:srgbClr val="1C1C1C"/>
                        </a:solidFill>
                      </a:rPr>
                      <a:t>1</a:t>
                    </a:r>
                    <a:r>
                      <a:rPr lang="en-US" sz="1200" dirty="0" smtClean="0">
                        <a:solidFill>
                          <a:srgbClr val="1C1C1C"/>
                        </a:solidFill>
                      </a:rPr>
                      <a:t>700897</a:t>
                    </a:r>
                    <a:endParaRPr lang="en-US" sz="1200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48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1700897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01.10.2023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D6746C"/>
              </a:solidFill>
            </c:spPr>
          </c:dPt>
          <c:dLbls>
            <c:dLbl>
              <c:idx val="0"/>
              <c:layout>
                <c:manualLayout>
                  <c:x val="-3.13455783207814E-3"/>
                  <c:y val="0.16357332245563941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1C1C1C"/>
                        </a:solidFill>
                      </a:defRPr>
                    </a:pPr>
                    <a:r>
                      <a:rPr lang="ru-RU" sz="1200" dirty="0" smtClean="0">
                        <a:solidFill>
                          <a:srgbClr val="1C1C1C"/>
                        </a:solidFill>
                      </a:rPr>
                      <a:t>1</a:t>
                    </a:r>
                    <a:r>
                      <a:rPr lang="en-US" sz="1200" dirty="0" smtClean="0">
                        <a:solidFill>
                          <a:srgbClr val="1C1C1C"/>
                        </a:solidFill>
                      </a:rPr>
                      <a:t>656032</a:t>
                    </a:r>
                    <a:endParaRPr lang="en-US" sz="1200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48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1656032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928640"/>
        <c:axId val="68974848"/>
        <c:axId val="0"/>
      </c:bar3DChart>
      <c:catAx>
        <c:axId val="68928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8974848"/>
        <c:crossesAt val="0"/>
        <c:auto val="1"/>
        <c:lblAlgn val="ctr"/>
        <c:lblOffset val="100"/>
        <c:noMultiLvlLbl val="0"/>
      </c:catAx>
      <c:valAx>
        <c:axId val="68974848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758"/>
            </a:pPr>
            <a:endParaRPr lang="ru-RU"/>
          </a:p>
        </c:txPr>
        <c:crossAx val="68928640"/>
        <c:crosses val="autoZero"/>
        <c:crossBetween val="between"/>
        <c:majorUnit val="500000"/>
        <c:minorUnit val="100000"/>
        <c:dispUnits>
          <c:builtInUnit val="millions"/>
          <c:dispUnitsLbl>
            <c:layout>
              <c:manualLayout>
                <c:xMode val="edge"/>
                <c:yMode val="edge"/>
                <c:x val="6.5608753736631539E-2"/>
                <c:y val="0.15103803201070459"/>
              </c:manualLayout>
            </c:layout>
            <c:tx>
              <c:rich>
                <a:bodyPr rot="0" vert="horz"/>
                <a:lstStyle/>
                <a:p>
                  <a:pPr algn="ctr">
                    <a:defRPr sz="758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r>
                    <a:rPr lang="ru-RU"/>
                    <a:t>Млн.</a:t>
                  </a:r>
                </a:p>
              </c:rich>
            </c:tx>
          </c:dispUnitsLbl>
        </c:dispUnits>
      </c:valAx>
      <c:spPr>
        <a:noFill/>
        <a:ln w="24078">
          <a:noFill/>
        </a:ln>
      </c:spPr>
    </c:plotArea>
    <c:legend>
      <c:legendPos val="b"/>
      <c:layout>
        <c:manualLayout>
          <c:xMode val="edge"/>
          <c:yMode val="edge"/>
          <c:x val="0.29472766317433463"/>
          <c:y val="0.87408847064848594"/>
          <c:w val="0.39919886047301933"/>
          <c:h val="0.10234223161129252"/>
        </c:manualLayout>
      </c:layout>
      <c:overlay val="0"/>
      <c:txPr>
        <a:bodyPr/>
        <a:lstStyle/>
        <a:p>
          <a:pPr>
            <a:defRPr sz="758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07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55874879150555"/>
          <c:y val="3.6743602562678286E-2"/>
          <c:w val="0.89044125120849571"/>
          <c:h val="0.868262322704884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01.10.2022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1.2585810878894578E-3"/>
                  <c:y val="0.17453095489390086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rgbClr val="1C1C1C"/>
                        </a:solidFill>
                      </a:rPr>
                      <a:t>23</a:t>
                    </a:r>
                    <a:r>
                      <a:rPr lang="en-US" sz="1200" dirty="0" smtClean="0">
                        <a:solidFill>
                          <a:srgbClr val="1C1C1C"/>
                        </a:solidFill>
                      </a:rPr>
                      <a:t>85</a:t>
                    </a:r>
                    <a:r>
                      <a:rPr lang="ru-RU" sz="1200" dirty="0" smtClean="0">
                        <a:solidFill>
                          <a:srgbClr val="1C1C1C"/>
                        </a:solidFill>
                      </a:rPr>
                      <a:t>0</a:t>
                    </a:r>
                    <a:endParaRPr lang="ru-RU" sz="1200" dirty="0" smtClean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62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23850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01.11.2023</c:v>
                </c:pt>
              </c:strCache>
            </c:strRef>
          </c:tx>
          <c:spPr>
            <a:solidFill>
              <a:srgbClr val="D6746C"/>
            </a:solidFill>
          </c:spPr>
          <c:invertIfNegative val="0"/>
          <c:dLbls>
            <c:dLbl>
              <c:idx val="0"/>
              <c:layout>
                <c:manualLayout>
                  <c:x val="1.5544138506574205E-3"/>
                  <c:y val="0.1716661111728329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rgbClr val="1C1C1C"/>
                        </a:solidFill>
                      </a:rPr>
                      <a:t>23</a:t>
                    </a:r>
                    <a:r>
                      <a:rPr lang="en-US" sz="1200" dirty="0" smtClean="0">
                        <a:solidFill>
                          <a:srgbClr val="1C1C1C"/>
                        </a:solidFill>
                      </a:rPr>
                      <a:t>858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63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23858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634880"/>
        <c:axId val="68788608"/>
        <c:axId val="0"/>
      </c:bar3DChart>
      <c:catAx>
        <c:axId val="6863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8788608"/>
        <c:crosses val="autoZero"/>
        <c:auto val="1"/>
        <c:lblAlgn val="ctr"/>
        <c:lblOffset val="100"/>
        <c:noMultiLvlLbl val="0"/>
      </c:catAx>
      <c:valAx>
        <c:axId val="68788608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71" b="0"/>
            </a:pPr>
            <a:endParaRPr lang="ru-RU"/>
          </a:p>
        </c:txPr>
        <c:crossAx val="68634880"/>
        <c:crosses val="autoZero"/>
        <c:crossBetween val="between"/>
        <c:minorUnit val="6000"/>
        <c:dispUnits>
          <c:builtInUnit val="thousands"/>
          <c:dispUnitsLbl>
            <c:layout>
              <c:manualLayout>
                <c:xMode val="edge"/>
                <c:yMode val="edge"/>
                <c:x val="6.9188654445141523E-2"/>
                <c:y val="0.12701788767622177"/>
              </c:manualLayout>
            </c:layout>
            <c:tx>
              <c:rich>
                <a:bodyPr rot="0" vert="horz"/>
                <a:lstStyle/>
                <a:p>
                  <a:pPr algn="ctr">
                    <a:defRPr sz="76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r>
                    <a:rPr lang="ru-RU"/>
                    <a:t>Тыс.</a:t>
                  </a:r>
                </a:p>
              </c:rich>
            </c:tx>
          </c:dispUnitsLbl>
        </c:dispUnits>
      </c:valAx>
      <c:spPr>
        <a:noFill/>
        <a:ln w="24406">
          <a:noFill/>
        </a:ln>
      </c:spPr>
    </c:plotArea>
    <c:legend>
      <c:legendPos val="b"/>
      <c:layout>
        <c:manualLayout>
          <c:xMode val="edge"/>
          <c:yMode val="edge"/>
          <c:x val="0.31338904722799221"/>
          <c:y val="0.86930402930402928"/>
          <c:w val="0.44561711994589637"/>
          <c:h val="0.11513483891436649"/>
        </c:manualLayout>
      </c:layout>
      <c:overlay val="0"/>
      <c:txPr>
        <a:bodyPr/>
        <a:lstStyle/>
        <a:p>
          <a:pPr>
            <a:defRPr sz="77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3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50650804881317"/>
          <c:y val="3.5273858460171149E-2"/>
          <c:w val="0.86449349195118674"/>
          <c:h val="0.833550161093211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01.10.2022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4.5380760162451114E-3"/>
                  <c:y val="0.21752194200644387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rgbClr val="1C1C1C"/>
                        </a:solidFill>
                      </a:rPr>
                      <a:t>3</a:t>
                    </a:r>
                    <a:r>
                      <a:rPr lang="ru-RU" sz="1400" dirty="0" smtClean="0">
                        <a:solidFill>
                          <a:srgbClr val="1C1C1C"/>
                        </a:solidFill>
                      </a:rPr>
                      <a:t>5</a:t>
                    </a:r>
                    <a:r>
                      <a:rPr lang="en-US" sz="1400" dirty="0" smtClean="0">
                        <a:solidFill>
                          <a:srgbClr val="1C1C1C"/>
                        </a:solidFill>
                      </a:rPr>
                      <a:t>928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35928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01.10.2023</c:v>
                </c:pt>
              </c:strCache>
            </c:strRef>
          </c:tx>
          <c:spPr>
            <a:solidFill>
              <a:srgbClr val="D6746C"/>
            </a:solidFill>
          </c:spPr>
          <c:invertIfNegative val="0"/>
          <c:dLbls>
            <c:dLbl>
              <c:idx val="0"/>
              <c:layout>
                <c:manualLayout>
                  <c:x val="8.0199624523470073E-3"/>
                  <c:y val="0.24515349165662556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rgbClr val="1C1C1C"/>
                        </a:solidFill>
                      </a:rPr>
                      <a:t>37701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37701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998272"/>
        <c:axId val="69000576"/>
        <c:axId val="0"/>
      </c:bar3DChart>
      <c:catAx>
        <c:axId val="68998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9000576"/>
        <c:crosses val="autoZero"/>
        <c:auto val="1"/>
        <c:lblAlgn val="ctr"/>
        <c:lblOffset val="100"/>
        <c:noMultiLvlLbl val="0"/>
      </c:catAx>
      <c:valAx>
        <c:axId val="69000576"/>
        <c:scaling>
          <c:orientation val="minMax"/>
          <c:max val="38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94"/>
            </a:pPr>
            <a:endParaRPr lang="ru-RU"/>
          </a:p>
        </c:txPr>
        <c:crossAx val="68998272"/>
        <c:crosses val="autoZero"/>
        <c:crossBetween val="between"/>
        <c:minorUnit val="10000"/>
        <c:dispUnits>
          <c:builtInUnit val="thousands"/>
          <c:dispUnitsLbl>
            <c:layout>
              <c:manualLayout>
                <c:xMode val="edge"/>
                <c:yMode val="edge"/>
                <c:x val="0.11511168832451464"/>
                <c:y val="0.13850646989555437"/>
              </c:manualLayout>
            </c:layout>
            <c:tx>
              <c:rich>
                <a:bodyPr rot="0" vert="horz"/>
                <a:lstStyle/>
                <a:p>
                  <a:pPr algn="ctr">
                    <a:defRPr sz="795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r>
                    <a:rPr lang="ru-RU"/>
                    <a:t>Тыс.</a:t>
                  </a:r>
                </a:p>
              </c:rich>
            </c:tx>
          </c:dispUnitsLbl>
        </c:dispUnits>
      </c:valAx>
      <c:spPr>
        <a:noFill/>
        <a:ln w="25249">
          <a:noFill/>
        </a:ln>
      </c:spPr>
    </c:plotArea>
    <c:legend>
      <c:legendPos val="b"/>
      <c:layout>
        <c:manualLayout>
          <c:xMode val="edge"/>
          <c:yMode val="edge"/>
          <c:x val="0.26602720114531142"/>
          <c:y val="0.87536123774001928"/>
          <c:w val="0.42581199344216869"/>
          <c:h val="0.11052963116452552"/>
        </c:manualLayout>
      </c:layout>
      <c:overlay val="0"/>
      <c:txPr>
        <a:bodyPr/>
        <a:lstStyle/>
        <a:p>
          <a:pPr>
            <a:defRPr sz="794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87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71666139848965"/>
          <c:y val="7.0409837486662116E-2"/>
          <c:w val="0.88469375062195255"/>
          <c:h val="0.7309995656522151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ЮЛ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rgbClr val="1C1C1C"/>
                        </a:solidFill>
                      </a:rPr>
                      <a:t>15474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rgbClr val="1C1C1C"/>
                        </a:solidFill>
                      </a:rPr>
                      <a:t>15202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34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44844</c:v>
                </c:pt>
                <c:pt idx="1">
                  <c:v>45209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15474</c:v>
                </c:pt>
                <c:pt idx="1">
                  <c:v>15202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ИП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9493979500447871E-3"/>
                  <c:y val="-1.1588690897676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1C1C1C"/>
                        </a:solidFill>
                      </a:rPr>
                      <a:t>34027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8987959000895724E-3"/>
                  <c:y val="-5.794345448838211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1C1C1C"/>
                        </a:solidFill>
                      </a:rPr>
                      <a:t>35677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34" b="1">
                    <a:solidFill>
                      <a:srgbClr val="1C1C1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44844</c:v>
                </c:pt>
                <c:pt idx="1">
                  <c:v>45209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34027</c:v>
                </c:pt>
                <c:pt idx="1">
                  <c:v>35677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2307072"/>
        <c:axId val="72308992"/>
        <c:axId val="0"/>
      </c:bar3DChart>
      <c:dateAx>
        <c:axId val="723070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one"/>
        <c:txPr>
          <a:bodyPr/>
          <a:lstStyle/>
          <a:p>
            <a:pPr>
              <a:defRPr sz="1147"/>
            </a:pPr>
            <a:endParaRPr lang="ru-RU"/>
          </a:p>
        </c:txPr>
        <c:crossAx val="72308992"/>
        <c:crosses val="autoZero"/>
        <c:auto val="0"/>
        <c:lblOffset val="100"/>
        <c:baseTimeUnit val="years"/>
        <c:majorUnit val="1"/>
        <c:majorTimeUnit val="years"/>
        <c:minorUnit val="1"/>
        <c:minorTimeUnit val="years"/>
      </c:dateAx>
      <c:valAx>
        <c:axId val="72308992"/>
        <c:scaling>
          <c:orientation val="minMax"/>
          <c:max val="50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47"/>
            </a:pPr>
            <a:endParaRPr lang="ru-RU"/>
          </a:p>
        </c:txPr>
        <c:crossAx val="72307072"/>
        <c:crosses val="autoZero"/>
        <c:crossBetween val="between"/>
        <c:majorUnit val="10000"/>
        <c:dispUnits>
          <c:builtInUnit val="thousands"/>
          <c:dispUnitsLbl>
            <c:layout>
              <c:manualLayout>
                <c:xMode val="edge"/>
                <c:yMode val="edge"/>
                <c:x val="6.6501399806858624E-2"/>
                <c:y val="0.11621019715637118"/>
              </c:manualLayout>
            </c:layout>
            <c:tx>
              <c:rich>
                <a:bodyPr rot="0" vert="horz"/>
                <a:lstStyle/>
                <a:p>
                  <a:pPr algn="ctr">
                    <a:defRPr sz="1147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r>
                    <a:rPr lang="ru-RU"/>
                    <a:t>Тыс.</a:t>
                  </a:r>
                </a:p>
              </c:rich>
            </c:tx>
          </c:dispUnitsLbl>
        </c:dispUnits>
      </c:valAx>
      <c:spPr>
        <a:noFill/>
        <a:ln w="36427">
          <a:noFill/>
        </a:ln>
      </c:spPr>
    </c:plotArea>
    <c:legend>
      <c:legendPos val="b"/>
      <c:layout>
        <c:manualLayout>
          <c:xMode val="edge"/>
          <c:yMode val="edge"/>
          <c:x val="0.38270550537011094"/>
          <c:y val="0.88363254593175855"/>
          <c:w val="0.24363042043057503"/>
          <c:h val="0.11636745406824145"/>
        </c:manualLayout>
      </c:layout>
      <c:overlay val="0"/>
      <c:txPr>
        <a:bodyPr/>
        <a:lstStyle/>
        <a:p>
          <a:pPr>
            <a:defRPr sz="1434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579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55874879150555"/>
          <c:y val="3.6743602562678286E-2"/>
          <c:w val="0.89044125120849571"/>
          <c:h val="0.868262322704884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01.01.2023</c:v>
                </c:pt>
              </c:strCache>
            </c:strRef>
          </c:tx>
          <c:spPr>
            <a:solidFill>
              <a:srgbClr val="E46C0A"/>
            </a:solidFill>
          </c:spPr>
          <c:invertIfNegative val="0"/>
          <c:dLbls>
            <c:dLbl>
              <c:idx val="0"/>
              <c:layout>
                <c:manualLayout>
                  <c:x val="1.2585810878894578E-3"/>
                  <c:y val="0.17453095489390086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1C1C1C"/>
                        </a:solidFill>
                      </a:rPr>
                      <a:t>36332</a:t>
                    </a:r>
                    <a:endParaRPr lang="ru-RU" sz="1400" dirty="0" smtClean="0">
                      <a:solidFill>
                        <a:srgbClr val="1C1C1C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62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36332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01.11.2023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1.5544138506574205E-3"/>
                  <c:y val="0.1716661111728329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 smtClean="0">
                        <a:solidFill>
                          <a:srgbClr val="1C1C1C"/>
                        </a:solidFill>
                      </a:rPr>
                      <a:t>50521</a:t>
                    </a:r>
                    <a:endParaRPr lang="en-US" sz="1400" dirty="0">
                      <a:solidFill>
                        <a:srgbClr val="1C1C1C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63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50521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0884480"/>
        <c:axId val="100886784"/>
        <c:axId val="0"/>
      </c:bar3DChart>
      <c:catAx>
        <c:axId val="100884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886784"/>
        <c:crosses val="autoZero"/>
        <c:auto val="1"/>
        <c:lblAlgn val="ctr"/>
        <c:lblOffset val="100"/>
        <c:noMultiLvlLbl val="0"/>
      </c:catAx>
      <c:valAx>
        <c:axId val="100886784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71" b="0"/>
            </a:pPr>
            <a:endParaRPr lang="ru-RU"/>
          </a:p>
        </c:txPr>
        <c:crossAx val="100884480"/>
        <c:crosses val="autoZero"/>
        <c:crossBetween val="between"/>
        <c:minorUnit val="6000"/>
        <c:dispUnits>
          <c:builtInUnit val="thousands"/>
          <c:dispUnitsLbl>
            <c:layout>
              <c:manualLayout>
                <c:xMode val="edge"/>
                <c:yMode val="edge"/>
                <c:x val="6.9188654445141523E-2"/>
                <c:y val="0.12701788767622177"/>
              </c:manualLayout>
            </c:layout>
            <c:tx>
              <c:rich>
                <a:bodyPr rot="0" vert="horz"/>
                <a:lstStyle/>
                <a:p>
                  <a:pPr algn="ctr">
                    <a:defRPr sz="76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r>
                    <a:rPr lang="ru-RU"/>
                    <a:t>Тыс.</a:t>
                  </a:r>
                </a:p>
              </c:rich>
            </c:tx>
          </c:dispUnitsLbl>
        </c:dispUnits>
      </c:valAx>
      <c:spPr>
        <a:noFill/>
        <a:ln w="24406">
          <a:noFill/>
        </a:ln>
      </c:spPr>
    </c:plotArea>
    <c:legend>
      <c:legendPos val="b"/>
      <c:layout>
        <c:manualLayout>
          <c:xMode val="edge"/>
          <c:yMode val="edge"/>
          <c:x val="0.31338904722799221"/>
          <c:y val="0.86930402930402928"/>
          <c:w val="0.44561711994589637"/>
          <c:h val="0.11513483891436649"/>
        </c:manualLayout>
      </c:layout>
      <c:overlay val="0"/>
      <c:txPr>
        <a:bodyPr/>
        <a:lstStyle/>
        <a:p>
          <a:pPr>
            <a:defRPr sz="77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31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77909400034011E-2"/>
          <c:y val="0.2143637493670667"/>
          <c:w val="0.96039592336657276"/>
          <c:h val="0.67123379516037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31A6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57-48ED-86FA-1404C6DDBA10}"/>
              </c:ext>
            </c:extLst>
          </c:dPt>
          <c:dPt>
            <c:idx val="1"/>
            <c:invertIfNegative val="0"/>
            <c:bubble3D val="0"/>
            <c:spPr>
              <a:solidFill>
                <a:srgbClr val="E46C0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35-4D0C-A5A1-A81ECD1110E0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Roboto Condensed" charset="0"/>
                    <a:ea typeface="Roboto Condensed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январь-сентябрь 2022 года</c:v>
                </c:pt>
                <c:pt idx="1">
                  <c:v>январь-сентябрь 2023 года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37.993000000000002</c:v>
                </c:pt>
                <c:pt idx="1">
                  <c:v>46.597000000000001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57-48ED-86FA-1404C6DDBA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98"/>
        <c:axId val="176768512"/>
        <c:axId val="176770048"/>
      </c:barChart>
      <c:catAx>
        <c:axId val="176768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pPr>
            <a:endParaRPr lang="ru-RU"/>
          </a:p>
        </c:txPr>
        <c:crossAx val="176770048"/>
        <c:crosses val="autoZero"/>
        <c:auto val="1"/>
        <c:lblAlgn val="ctr"/>
        <c:lblOffset val="100"/>
        <c:noMultiLvlLbl val="0"/>
      </c:catAx>
      <c:valAx>
        <c:axId val="17677004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676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77909400034011E-2"/>
          <c:y val="0.54085653608737627"/>
          <c:w val="0.96039592336657276"/>
          <c:h val="0.3447410084400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31A6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57-48ED-86FA-1404C6DDBA10}"/>
              </c:ext>
            </c:extLst>
          </c:dPt>
          <c:dPt>
            <c:idx val="1"/>
            <c:invertIfNegative val="0"/>
            <c:bubble3D val="0"/>
            <c:spPr>
              <a:solidFill>
                <a:srgbClr val="E46C0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75-48E6-8A14-A1E518FBF07B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Roboto Condensed" charset="0"/>
                    <a:ea typeface="Roboto Condensed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январь-сентябрь 2022 года</c:v>
                </c:pt>
                <c:pt idx="1">
                  <c:v>январь-сентябрь 2023 года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9.9930000000000003</c:v>
                </c:pt>
                <c:pt idx="1">
                  <c:v>11.241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57-48ED-86FA-1404C6DDBA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98"/>
        <c:axId val="179578368"/>
        <c:axId val="179579904"/>
      </c:barChart>
      <c:catAx>
        <c:axId val="17957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pPr>
            <a:endParaRPr lang="ru-RU"/>
          </a:p>
        </c:txPr>
        <c:crossAx val="179579904"/>
        <c:crosses val="autoZero"/>
        <c:auto val="1"/>
        <c:lblAlgn val="ctr"/>
        <c:lblOffset val="100"/>
        <c:noMultiLvlLbl val="0"/>
      </c:catAx>
      <c:valAx>
        <c:axId val="17957990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9578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77909400034011E-2"/>
          <c:y val="7.5930807797655514E-2"/>
          <c:w val="0.96039592336657276"/>
          <c:h val="0.809666736729790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31A6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57-48ED-86FA-1404C6DDBA10}"/>
              </c:ext>
            </c:extLst>
          </c:dPt>
          <c:dPt>
            <c:idx val="1"/>
            <c:invertIfNegative val="0"/>
            <c:bubble3D val="0"/>
            <c:spPr>
              <a:solidFill>
                <a:srgbClr val="E46C0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06-4723-9845-58F3E0679446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Roboto Condensed" charset="0"/>
                    <a:ea typeface="Roboto Condensed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январь-сентябрь 2022 года</c:v>
                </c:pt>
                <c:pt idx="1">
                  <c:v>январь-сентябрь 2023 года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38.353999999999999</c:v>
                </c:pt>
                <c:pt idx="1">
                  <c:v>54.286000000000001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57-48ED-86FA-1404C6DDBA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98"/>
        <c:axId val="179639808"/>
        <c:axId val="179641344"/>
      </c:barChart>
      <c:catAx>
        <c:axId val="17963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pPr>
            <a:endParaRPr lang="ru-RU"/>
          </a:p>
        </c:txPr>
        <c:crossAx val="179641344"/>
        <c:crosses val="autoZero"/>
        <c:auto val="1"/>
        <c:lblAlgn val="ctr"/>
        <c:lblOffset val="100"/>
        <c:noMultiLvlLbl val="0"/>
      </c:catAx>
      <c:valAx>
        <c:axId val="17964134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9639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77909400034011E-2"/>
          <c:y val="0.22481151854211665"/>
          <c:w val="0.96039592336657276"/>
          <c:h val="0.660786025985329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31A6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457-48ED-86FA-1404C6DDBA10}"/>
              </c:ext>
            </c:extLst>
          </c:dPt>
          <c:dPt>
            <c:idx val="1"/>
            <c:invertIfNegative val="0"/>
            <c:bubble3D val="0"/>
            <c:spPr>
              <a:solidFill>
                <a:srgbClr val="E46C0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5C-4526-A4E8-D8C9DE810474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Roboto Condensed" charset="0"/>
                    <a:ea typeface="Roboto Condensed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январь-сентябрь 2022 года</c:v>
                </c:pt>
                <c:pt idx="1">
                  <c:v>январь-сентябрь 2023 года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35.067</c:v>
                </c:pt>
                <c:pt idx="1">
                  <c:v>46.341000000000001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57-48ED-86FA-1404C6DDBA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98"/>
        <c:axId val="179688576"/>
        <c:axId val="179690112"/>
      </c:barChart>
      <c:catAx>
        <c:axId val="17968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pPr>
            <a:endParaRPr lang="ru-RU"/>
          </a:p>
        </c:txPr>
        <c:crossAx val="179690112"/>
        <c:crosses val="autoZero"/>
        <c:auto val="1"/>
        <c:lblAlgn val="ctr"/>
        <c:lblOffset val="100"/>
        <c:noMultiLvlLbl val="0"/>
      </c:catAx>
      <c:valAx>
        <c:axId val="17969011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968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0.25582</cdr:x>
      <cdr:y>0.83241</cdr:y>
    </cdr:from>
    <cdr:to>
      <cdr:x>0.9068</cdr:x>
      <cdr:y>0.90807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336" y="1584424"/>
          <a:ext cx="2016224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0.27907</cdr:x>
      <cdr:y>0.79458</cdr:y>
    </cdr:from>
    <cdr:to>
      <cdr:x>0.83705</cdr:x>
      <cdr:y>0.90807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64345" y="1512416"/>
          <a:ext cx="172819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800" kern="120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10.10.2022</a:t>
          </a:r>
          <a:r>
            <a:rPr lang="ru-RU" sz="1000" kern="120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                 </a:t>
          </a:r>
          <a:r>
            <a:rPr lang="ru-RU" sz="800" kern="120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10.10.2023</a:t>
          </a:r>
          <a:endParaRPr kumimoji="0" lang="ru-RU" sz="80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00257" cy="49339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91096" y="2"/>
            <a:ext cx="2900257" cy="49339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11/15/2023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150" y="739775"/>
            <a:ext cx="657860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2" rIns="91422" bIns="4571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9290" y="4687255"/>
            <a:ext cx="5354320" cy="4440555"/>
          </a:xfrm>
          <a:prstGeom prst="rect">
            <a:avLst/>
          </a:prstGeom>
        </p:spPr>
        <p:txBody>
          <a:bodyPr vert="horz" lIns="91422" tIns="45712" rIns="91422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2794"/>
            <a:ext cx="2900257" cy="49339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91096" y="9372794"/>
            <a:ext cx="2900257" cy="49339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494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494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8405575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5457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2484844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8810513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2468332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1171017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512265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520398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8661551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764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8215172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234430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39959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36351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01199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47932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4618172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8493631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2657524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41757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0"/>
            <a:ext cx="262862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5976688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9848068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2128959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664355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4766705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999855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773962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7185012-2A93-C2A3-EFF1-E49C8775AD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12" b="7812"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E6B4D4C-6549-0F1A-7974-7C8826C4637E}"/>
              </a:ext>
            </a:extLst>
          </p:cNvPr>
          <p:cNvSpPr/>
          <p:nvPr userDrawn="1"/>
        </p:nvSpPr>
        <p:spPr>
          <a:xfrm>
            <a:off x="335359" y="0"/>
            <a:ext cx="11856642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E25787F8-21B7-477A-C25C-DFA9567067CD}"/>
              </a:ext>
            </a:extLst>
          </p:cNvPr>
          <p:cNvCxnSpPr>
            <a:cxnSpLocks/>
          </p:cNvCxnSpPr>
          <p:nvPr userDrawn="1"/>
        </p:nvCxnSpPr>
        <p:spPr>
          <a:xfrm>
            <a:off x="335359" y="0"/>
            <a:ext cx="0" cy="6858000"/>
          </a:xfrm>
          <a:prstGeom prst="line">
            <a:avLst/>
          </a:prstGeom>
          <a:ln w="6350">
            <a:solidFill>
              <a:schemeClr val="bg1">
                <a:lumMod val="8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EC01754D-FADD-64A3-2312-DAE8485DCE6D}"/>
              </a:ext>
            </a:extLst>
          </p:cNvPr>
          <p:cNvSpPr txBox="1">
            <a:spLocks/>
          </p:cNvSpPr>
          <p:nvPr userDrawn="1"/>
        </p:nvSpPr>
        <p:spPr>
          <a:xfrm>
            <a:off x="11413758" y="322050"/>
            <a:ext cx="442883" cy="43915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Golos Text" panose="020B0503020202020204" pitchFamily="34" charset="0"/>
                <a:ea typeface="Golos Text" panose="020B0503020202020204" pitchFamily="34" charset="0"/>
              </a:rPr>
              <a:t>‹#›</a:t>
            </a:fld>
            <a:endParaRPr lang="en-US" sz="1100" b="1" dirty="0"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2CB9FC-F4B4-0374-205E-15B572DAE926}"/>
              </a:ext>
            </a:extLst>
          </p:cNvPr>
          <p:cNvSpPr txBox="1">
            <a:spLocks/>
          </p:cNvSpPr>
          <p:nvPr userDrawn="1"/>
        </p:nvSpPr>
        <p:spPr>
          <a:xfrm>
            <a:off x="581585" y="310791"/>
            <a:ext cx="1373951" cy="4616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ИТОГИ ДЕЯТЕЛЬНОСТИ </a:t>
            </a:r>
            <a:b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</a:br>
            <a: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ФНС РОССИИ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E749A2B5-7F5E-EF14-EA59-00103A8E290E}"/>
              </a:ext>
            </a:extLst>
          </p:cNvPr>
          <p:cNvCxnSpPr>
            <a:cxnSpLocks/>
          </p:cNvCxnSpPr>
          <p:nvPr userDrawn="1"/>
        </p:nvCxnSpPr>
        <p:spPr>
          <a:xfrm>
            <a:off x="2099556" y="282628"/>
            <a:ext cx="0" cy="51799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20EA4252-DB48-176C-AF42-2F87126BF7D3}"/>
              </a:ext>
            </a:extLst>
          </p:cNvPr>
          <p:cNvCxnSpPr>
            <a:cxnSpLocks/>
          </p:cNvCxnSpPr>
          <p:nvPr userDrawn="1"/>
        </p:nvCxnSpPr>
        <p:spPr>
          <a:xfrm>
            <a:off x="817045" y="1116646"/>
            <a:ext cx="615167" cy="0"/>
          </a:xfrm>
          <a:prstGeom prst="straightConnector1">
            <a:avLst/>
          </a:prstGeom>
          <a:ln w="6350">
            <a:solidFill>
              <a:schemeClr val="tx1">
                <a:lumMod val="75000"/>
              </a:schemeClr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236730C-7013-9DCF-6A3B-EAECFED1156F}"/>
              </a:ext>
            </a:extLst>
          </p:cNvPr>
          <p:cNvSpPr txBox="1"/>
          <p:nvPr userDrawn="1"/>
        </p:nvSpPr>
        <p:spPr>
          <a:xfrm>
            <a:off x="509612" y="1024313"/>
            <a:ext cx="3074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ru-RU" sz="6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ЯНВ 2022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F161D35-1419-0F6A-6293-65BC74CD0A2B}"/>
              </a:ext>
            </a:extLst>
          </p:cNvPr>
          <p:cNvSpPr txBox="1"/>
          <p:nvPr userDrawn="1"/>
        </p:nvSpPr>
        <p:spPr>
          <a:xfrm>
            <a:off x="1432212" y="1024313"/>
            <a:ext cx="3074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ru-RU" sz="600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 </a:t>
            </a:r>
            <a:r>
              <a:rPr lang="ru-RU" sz="6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2022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095852B-B73D-9AC0-477B-4F2FF206C685}"/>
              </a:ext>
            </a:extLst>
          </p:cNvPr>
          <p:cNvSpPr/>
          <p:nvPr userDrawn="1"/>
        </p:nvSpPr>
        <p:spPr>
          <a:xfrm>
            <a:off x="988711" y="980728"/>
            <a:ext cx="271835" cy="271835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Graphic 152" descr="Monthly calendar with solid fill">
            <a:extLst>
              <a:ext uri="{FF2B5EF4-FFF2-40B4-BE49-F238E27FC236}">
                <a16:creationId xmlns:a16="http://schemas.microsoft.com/office/drawing/2014/main" xmlns="" id="{79793FF6-7FE7-F960-A1DD-B0C3160464ED}"/>
              </a:ext>
            </a:extLst>
          </p:cNvPr>
          <p:cNvGrpSpPr/>
          <p:nvPr userDrawn="1"/>
        </p:nvGrpSpPr>
        <p:grpSpPr>
          <a:xfrm>
            <a:off x="1062933" y="1054950"/>
            <a:ext cx="123390" cy="123390"/>
            <a:chOff x="1064473" y="1001688"/>
            <a:chExt cx="123390" cy="12339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782A2EF9-5479-E8C7-B61A-1044A2EAAD56}"/>
                </a:ext>
              </a:extLst>
            </p:cNvPr>
            <p:cNvSpPr/>
            <p:nvPr/>
          </p:nvSpPr>
          <p:spPr>
            <a:xfrm>
              <a:off x="1064473" y="1023462"/>
              <a:ext cx="123390" cy="101616"/>
            </a:xfrm>
            <a:custGeom>
              <a:avLst/>
              <a:gdLst>
                <a:gd name="connsiteX0" fmla="*/ 112504 w 123390"/>
                <a:gd name="connsiteY0" fmla="*/ 10887 h 101616"/>
                <a:gd name="connsiteX1" fmla="*/ 112504 w 123390"/>
                <a:gd name="connsiteY1" fmla="*/ 25404 h 101616"/>
                <a:gd name="connsiteX2" fmla="*/ 97987 w 123390"/>
                <a:gd name="connsiteY2" fmla="*/ 25404 h 101616"/>
                <a:gd name="connsiteX3" fmla="*/ 97987 w 123390"/>
                <a:gd name="connsiteY3" fmla="*/ 10887 h 101616"/>
                <a:gd name="connsiteX4" fmla="*/ 112504 w 123390"/>
                <a:gd name="connsiteY4" fmla="*/ 10887 h 101616"/>
                <a:gd name="connsiteX5" fmla="*/ 10887 w 123390"/>
                <a:gd name="connsiteY5" fmla="*/ 76212 h 101616"/>
                <a:gd name="connsiteX6" fmla="*/ 25404 w 123390"/>
                <a:gd name="connsiteY6" fmla="*/ 76212 h 101616"/>
                <a:gd name="connsiteX7" fmla="*/ 25404 w 123390"/>
                <a:gd name="connsiteY7" fmla="*/ 90729 h 101616"/>
                <a:gd name="connsiteX8" fmla="*/ 10887 w 123390"/>
                <a:gd name="connsiteY8" fmla="*/ 90729 h 101616"/>
                <a:gd name="connsiteX9" fmla="*/ 10887 w 123390"/>
                <a:gd name="connsiteY9" fmla="*/ 76212 h 101616"/>
                <a:gd name="connsiteX10" fmla="*/ 47179 w 123390"/>
                <a:gd name="connsiteY10" fmla="*/ 10887 h 101616"/>
                <a:gd name="connsiteX11" fmla="*/ 47179 w 123390"/>
                <a:gd name="connsiteY11" fmla="*/ 25404 h 101616"/>
                <a:gd name="connsiteX12" fmla="*/ 32662 w 123390"/>
                <a:gd name="connsiteY12" fmla="*/ 25404 h 101616"/>
                <a:gd name="connsiteX13" fmla="*/ 32662 w 123390"/>
                <a:gd name="connsiteY13" fmla="*/ 10887 h 101616"/>
                <a:gd name="connsiteX14" fmla="*/ 47179 w 123390"/>
                <a:gd name="connsiteY14" fmla="*/ 10887 h 101616"/>
                <a:gd name="connsiteX15" fmla="*/ 68954 w 123390"/>
                <a:gd name="connsiteY15" fmla="*/ 10887 h 101616"/>
                <a:gd name="connsiteX16" fmla="*/ 68954 w 123390"/>
                <a:gd name="connsiteY16" fmla="*/ 25404 h 101616"/>
                <a:gd name="connsiteX17" fmla="*/ 54437 w 123390"/>
                <a:gd name="connsiteY17" fmla="*/ 25404 h 101616"/>
                <a:gd name="connsiteX18" fmla="*/ 54437 w 123390"/>
                <a:gd name="connsiteY18" fmla="*/ 10887 h 101616"/>
                <a:gd name="connsiteX19" fmla="*/ 68954 w 123390"/>
                <a:gd name="connsiteY19" fmla="*/ 10887 h 101616"/>
                <a:gd name="connsiteX20" fmla="*/ 90729 w 123390"/>
                <a:gd name="connsiteY20" fmla="*/ 47179 h 101616"/>
                <a:gd name="connsiteX21" fmla="*/ 76212 w 123390"/>
                <a:gd name="connsiteY21" fmla="*/ 47179 h 101616"/>
                <a:gd name="connsiteX22" fmla="*/ 76212 w 123390"/>
                <a:gd name="connsiteY22" fmla="*/ 32662 h 101616"/>
                <a:gd name="connsiteX23" fmla="*/ 90729 w 123390"/>
                <a:gd name="connsiteY23" fmla="*/ 32662 h 101616"/>
                <a:gd name="connsiteX24" fmla="*/ 90729 w 123390"/>
                <a:gd name="connsiteY24" fmla="*/ 47179 h 101616"/>
                <a:gd name="connsiteX25" fmla="*/ 97987 w 123390"/>
                <a:gd name="connsiteY25" fmla="*/ 47179 h 101616"/>
                <a:gd name="connsiteX26" fmla="*/ 97987 w 123390"/>
                <a:gd name="connsiteY26" fmla="*/ 32662 h 101616"/>
                <a:gd name="connsiteX27" fmla="*/ 112504 w 123390"/>
                <a:gd name="connsiteY27" fmla="*/ 32662 h 101616"/>
                <a:gd name="connsiteX28" fmla="*/ 112504 w 123390"/>
                <a:gd name="connsiteY28" fmla="*/ 47179 h 101616"/>
                <a:gd name="connsiteX29" fmla="*/ 97987 w 123390"/>
                <a:gd name="connsiteY29" fmla="*/ 47179 h 101616"/>
                <a:gd name="connsiteX30" fmla="*/ 97987 w 123390"/>
                <a:gd name="connsiteY30" fmla="*/ 68954 h 101616"/>
                <a:gd name="connsiteX31" fmla="*/ 97987 w 123390"/>
                <a:gd name="connsiteY31" fmla="*/ 54437 h 101616"/>
                <a:gd name="connsiteX32" fmla="*/ 112504 w 123390"/>
                <a:gd name="connsiteY32" fmla="*/ 54437 h 101616"/>
                <a:gd name="connsiteX33" fmla="*/ 112504 w 123390"/>
                <a:gd name="connsiteY33" fmla="*/ 68954 h 101616"/>
                <a:gd name="connsiteX34" fmla="*/ 97987 w 123390"/>
                <a:gd name="connsiteY34" fmla="*/ 68954 h 101616"/>
                <a:gd name="connsiteX35" fmla="*/ 54437 w 123390"/>
                <a:gd name="connsiteY35" fmla="*/ 76212 h 101616"/>
                <a:gd name="connsiteX36" fmla="*/ 68954 w 123390"/>
                <a:gd name="connsiteY36" fmla="*/ 76212 h 101616"/>
                <a:gd name="connsiteX37" fmla="*/ 68954 w 123390"/>
                <a:gd name="connsiteY37" fmla="*/ 90729 h 101616"/>
                <a:gd name="connsiteX38" fmla="*/ 54437 w 123390"/>
                <a:gd name="connsiteY38" fmla="*/ 90729 h 101616"/>
                <a:gd name="connsiteX39" fmla="*/ 54437 w 123390"/>
                <a:gd name="connsiteY39" fmla="*/ 76212 h 101616"/>
                <a:gd name="connsiteX40" fmla="*/ 47179 w 123390"/>
                <a:gd name="connsiteY40" fmla="*/ 76212 h 101616"/>
                <a:gd name="connsiteX41" fmla="*/ 47179 w 123390"/>
                <a:gd name="connsiteY41" fmla="*/ 90729 h 101616"/>
                <a:gd name="connsiteX42" fmla="*/ 32662 w 123390"/>
                <a:gd name="connsiteY42" fmla="*/ 90729 h 101616"/>
                <a:gd name="connsiteX43" fmla="*/ 32662 w 123390"/>
                <a:gd name="connsiteY43" fmla="*/ 76212 h 101616"/>
                <a:gd name="connsiteX44" fmla="*/ 47179 w 123390"/>
                <a:gd name="connsiteY44" fmla="*/ 76212 h 101616"/>
                <a:gd name="connsiteX45" fmla="*/ 32662 w 123390"/>
                <a:gd name="connsiteY45" fmla="*/ 54437 h 101616"/>
                <a:gd name="connsiteX46" fmla="*/ 47179 w 123390"/>
                <a:gd name="connsiteY46" fmla="*/ 54437 h 101616"/>
                <a:gd name="connsiteX47" fmla="*/ 47179 w 123390"/>
                <a:gd name="connsiteY47" fmla="*/ 68954 h 101616"/>
                <a:gd name="connsiteX48" fmla="*/ 32662 w 123390"/>
                <a:gd name="connsiteY48" fmla="*/ 68954 h 101616"/>
                <a:gd name="connsiteX49" fmla="*/ 32662 w 123390"/>
                <a:gd name="connsiteY49" fmla="*/ 54437 h 101616"/>
                <a:gd name="connsiteX50" fmla="*/ 25404 w 123390"/>
                <a:gd name="connsiteY50" fmla="*/ 54437 h 101616"/>
                <a:gd name="connsiteX51" fmla="*/ 25404 w 123390"/>
                <a:gd name="connsiteY51" fmla="*/ 68954 h 101616"/>
                <a:gd name="connsiteX52" fmla="*/ 10887 w 123390"/>
                <a:gd name="connsiteY52" fmla="*/ 68954 h 101616"/>
                <a:gd name="connsiteX53" fmla="*/ 10887 w 123390"/>
                <a:gd name="connsiteY53" fmla="*/ 54437 h 101616"/>
                <a:gd name="connsiteX54" fmla="*/ 25404 w 123390"/>
                <a:gd name="connsiteY54" fmla="*/ 54437 h 101616"/>
                <a:gd name="connsiteX55" fmla="*/ 25404 w 123390"/>
                <a:gd name="connsiteY55" fmla="*/ 32662 h 101616"/>
                <a:gd name="connsiteX56" fmla="*/ 25404 w 123390"/>
                <a:gd name="connsiteY56" fmla="*/ 47179 h 101616"/>
                <a:gd name="connsiteX57" fmla="*/ 10887 w 123390"/>
                <a:gd name="connsiteY57" fmla="*/ 47179 h 101616"/>
                <a:gd name="connsiteX58" fmla="*/ 10887 w 123390"/>
                <a:gd name="connsiteY58" fmla="*/ 32662 h 101616"/>
                <a:gd name="connsiteX59" fmla="*/ 25404 w 123390"/>
                <a:gd name="connsiteY59" fmla="*/ 32662 h 101616"/>
                <a:gd name="connsiteX60" fmla="*/ 47179 w 123390"/>
                <a:gd name="connsiteY60" fmla="*/ 47179 h 101616"/>
                <a:gd name="connsiteX61" fmla="*/ 32662 w 123390"/>
                <a:gd name="connsiteY61" fmla="*/ 47179 h 101616"/>
                <a:gd name="connsiteX62" fmla="*/ 32662 w 123390"/>
                <a:gd name="connsiteY62" fmla="*/ 32662 h 101616"/>
                <a:gd name="connsiteX63" fmla="*/ 47179 w 123390"/>
                <a:gd name="connsiteY63" fmla="*/ 32662 h 101616"/>
                <a:gd name="connsiteX64" fmla="*/ 47179 w 123390"/>
                <a:gd name="connsiteY64" fmla="*/ 47179 h 101616"/>
                <a:gd name="connsiteX65" fmla="*/ 54437 w 123390"/>
                <a:gd name="connsiteY65" fmla="*/ 47179 h 101616"/>
                <a:gd name="connsiteX66" fmla="*/ 54437 w 123390"/>
                <a:gd name="connsiteY66" fmla="*/ 32662 h 101616"/>
                <a:gd name="connsiteX67" fmla="*/ 68954 w 123390"/>
                <a:gd name="connsiteY67" fmla="*/ 32662 h 101616"/>
                <a:gd name="connsiteX68" fmla="*/ 68954 w 123390"/>
                <a:gd name="connsiteY68" fmla="*/ 47179 h 101616"/>
                <a:gd name="connsiteX69" fmla="*/ 54437 w 123390"/>
                <a:gd name="connsiteY69" fmla="*/ 47179 h 101616"/>
                <a:gd name="connsiteX70" fmla="*/ 68954 w 123390"/>
                <a:gd name="connsiteY70" fmla="*/ 68954 h 101616"/>
                <a:gd name="connsiteX71" fmla="*/ 54437 w 123390"/>
                <a:gd name="connsiteY71" fmla="*/ 68954 h 101616"/>
                <a:gd name="connsiteX72" fmla="*/ 54437 w 123390"/>
                <a:gd name="connsiteY72" fmla="*/ 54437 h 101616"/>
                <a:gd name="connsiteX73" fmla="*/ 68954 w 123390"/>
                <a:gd name="connsiteY73" fmla="*/ 54437 h 101616"/>
                <a:gd name="connsiteX74" fmla="*/ 68954 w 123390"/>
                <a:gd name="connsiteY74" fmla="*/ 68954 h 101616"/>
                <a:gd name="connsiteX75" fmla="*/ 76212 w 123390"/>
                <a:gd name="connsiteY75" fmla="*/ 68954 h 101616"/>
                <a:gd name="connsiteX76" fmla="*/ 76212 w 123390"/>
                <a:gd name="connsiteY76" fmla="*/ 54437 h 101616"/>
                <a:gd name="connsiteX77" fmla="*/ 90729 w 123390"/>
                <a:gd name="connsiteY77" fmla="*/ 54437 h 101616"/>
                <a:gd name="connsiteX78" fmla="*/ 90729 w 123390"/>
                <a:gd name="connsiteY78" fmla="*/ 68954 h 101616"/>
                <a:gd name="connsiteX79" fmla="*/ 76212 w 123390"/>
                <a:gd name="connsiteY79" fmla="*/ 68954 h 101616"/>
                <a:gd name="connsiteX80" fmla="*/ 90729 w 123390"/>
                <a:gd name="connsiteY80" fmla="*/ 10887 h 101616"/>
                <a:gd name="connsiteX81" fmla="*/ 90729 w 123390"/>
                <a:gd name="connsiteY81" fmla="*/ 25404 h 101616"/>
                <a:gd name="connsiteX82" fmla="*/ 76212 w 123390"/>
                <a:gd name="connsiteY82" fmla="*/ 25404 h 101616"/>
                <a:gd name="connsiteX83" fmla="*/ 76212 w 123390"/>
                <a:gd name="connsiteY83" fmla="*/ 10887 h 101616"/>
                <a:gd name="connsiteX84" fmla="*/ 90729 w 123390"/>
                <a:gd name="connsiteY84" fmla="*/ 10887 h 101616"/>
                <a:gd name="connsiteX85" fmla="*/ 0 w 123390"/>
                <a:gd name="connsiteY85" fmla="*/ 0 h 101616"/>
                <a:gd name="connsiteX86" fmla="*/ 0 w 123390"/>
                <a:gd name="connsiteY86" fmla="*/ 101616 h 101616"/>
                <a:gd name="connsiteX87" fmla="*/ 123391 w 123390"/>
                <a:gd name="connsiteY87" fmla="*/ 101616 h 101616"/>
                <a:gd name="connsiteX88" fmla="*/ 123391 w 123390"/>
                <a:gd name="connsiteY88" fmla="*/ 0 h 101616"/>
                <a:gd name="connsiteX89" fmla="*/ 0 w 123390"/>
                <a:gd name="connsiteY89" fmla="*/ 0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23390" h="101616">
                  <a:moveTo>
                    <a:pt x="112504" y="10887"/>
                  </a:moveTo>
                  <a:lnTo>
                    <a:pt x="112504" y="25404"/>
                  </a:lnTo>
                  <a:lnTo>
                    <a:pt x="97987" y="25404"/>
                  </a:lnTo>
                  <a:lnTo>
                    <a:pt x="97987" y="10887"/>
                  </a:lnTo>
                  <a:lnTo>
                    <a:pt x="112504" y="10887"/>
                  </a:lnTo>
                  <a:close/>
                  <a:moveTo>
                    <a:pt x="10887" y="76212"/>
                  </a:moveTo>
                  <a:lnTo>
                    <a:pt x="25404" y="76212"/>
                  </a:lnTo>
                  <a:lnTo>
                    <a:pt x="25404" y="90729"/>
                  </a:lnTo>
                  <a:lnTo>
                    <a:pt x="10887" y="90729"/>
                  </a:lnTo>
                  <a:lnTo>
                    <a:pt x="10887" y="76212"/>
                  </a:lnTo>
                  <a:close/>
                  <a:moveTo>
                    <a:pt x="47179" y="10887"/>
                  </a:moveTo>
                  <a:lnTo>
                    <a:pt x="47179" y="25404"/>
                  </a:lnTo>
                  <a:lnTo>
                    <a:pt x="32662" y="25404"/>
                  </a:lnTo>
                  <a:lnTo>
                    <a:pt x="32662" y="10887"/>
                  </a:lnTo>
                  <a:lnTo>
                    <a:pt x="47179" y="10887"/>
                  </a:lnTo>
                  <a:close/>
                  <a:moveTo>
                    <a:pt x="68954" y="10887"/>
                  </a:moveTo>
                  <a:lnTo>
                    <a:pt x="68954" y="25404"/>
                  </a:lnTo>
                  <a:lnTo>
                    <a:pt x="54437" y="25404"/>
                  </a:lnTo>
                  <a:lnTo>
                    <a:pt x="54437" y="10887"/>
                  </a:lnTo>
                  <a:lnTo>
                    <a:pt x="68954" y="10887"/>
                  </a:lnTo>
                  <a:close/>
                  <a:moveTo>
                    <a:pt x="90729" y="47179"/>
                  </a:moveTo>
                  <a:lnTo>
                    <a:pt x="76212" y="47179"/>
                  </a:lnTo>
                  <a:lnTo>
                    <a:pt x="76212" y="32662"/>
                  </a:lnTo>
                  <a:lnTo>
                    <a:pt x="90729" y="32662"/>
                  </a:lnTo>
                  <a:lnTo>
                    <a:pt x="90729" y="47179"/>
                  </a:lnTo>
                  <a:close/>
                  <a:moveTo>
                    <a:pt x="97987" y="47179"/>
                  </a:moveTo>
                  <a:lnTo>
                    <a:pt x="97987" y="32662"/>
                  </a:lnTo>
                  <a:lnTo>
                    <a:pt x="112504" y="32662"/>
                  </a:lnTo>
                  <a:lnTo>
                    <a:pt x="112504" y="47179"/>
                  </a:lnTo>
                  <a:lnTo>
                    <a:pt x="97987" y="47179"/>
                  </a:lnTo>
                  <a:close/>
                  <a:moveTo>
                    <a:pt x="97987" y="68954"/>
                  </a:moveTo>
                  <a:lnTo>
                    <a:pt x="97987" y="54437"/>
                  </a:lnTo>
                  <a:lnTo>
                    <a:pt x="112504" y="54437"/>
                  </a:lnTo>
                  <a:lnTo>
                    <a:pt x="112504" y="68954"/>
                  </a:lnTo>
                  <a:lnTo>
                    <a:pt x="97987" y="68954"/>
                  </a:lnTo>
                  <a:close/>
                  <a:moveTo>
                    <a:pt x="54437" y="76212"/>
                  </a:moveTo>
                  <a:lnTo>
                    <a:pt x="68954" y="76212"/>
                  </a:lnTo>
                  <a:lnTo>
                    <a:pt x="68954" y="90729"/>
                  </a:lnTo>
                  <a:lnTo>
                    <a:pt x="54437" y="90729"/>
                  </a:lnTo>
                  <a:lnTo>
                    <a:pt x="54437" y="76212"/>
                  </a:lnTo>
                  <a:close/>
                  <a:moveTo>
                    <a:pt x="47179" y="76212"/>
                  </a:moveTo>
                  <a:lnTo>
                    <a:pt x="47179" y="90729"/>
                  </a:lnTo>
                  <a:lnTo>
                    <a:pt x="32662" y="90729"/>
                  </a:lnTo>
                  <a:lnTo>
                    <a:pt x="32662" y="76212"/>
                  </a:lnTo>
                  <a:lnTo>
                    <a:pt x="47179" y="76212"/>
                  </a:lnTo>
                  <a:close/>
                  <a:moveTo>
                    <a:pt x="32662" y="54437"/>
                  </a:moveTo>
                  <a:lnTo>
                    <a:pt x="47179" y="54437"/>
                  </a:lnTo>
                  <a:lnTo>
                    <a:pt x="47179" y="68954"/>
                  </a:lnTo>
                  <a:lnTo>
                    <a:pt x="32662" y="68954"/>
                  </a:lnTo>
                  <a:lnTo>
                    <a:pt x="32662" y="54437"/>
                  </a:lnTo>
                  <a:close/>
                  <a:moveTo>
                    <a:pt x="25404" y="54437"/>
                  </a:moveTo>
                  <a:lnTo>
                    <a:pt x="25404" y="68954"/>
                  </a:lnTo>
                  <a:lnTo>
                    <a:pt x="10887" y="68954"/>
                  </a:lnTo>
                  <a:lnTo>
                    <a:pt x="10887" y="54437"/>
                  </a:lnTo>
                  <a:lnTo>
                    <a:pt x="25404" y="54437"/>
                  </a:lnTo>
                  <a:close/>
                  <a:moveTo>
                    <a:pt x="25404" y="32662"/>
                  </a:moveTo>
                  <a:lnTo>
                    <a:pt x="25404" y="47179"/>
                  </a:lnTo>
                  <a:lnTo>
                    <a:pt x="10887" y="47179"/>
                  </a:lnTo>
                  <a:lnTo>
                    <a:pt x="10887" y="32662"/>
                  </a:lnTo>
                  <a:lnTo>
                    <a:pt x="25404" y="32662"/>
                  </a:lnTo>
                  <a:close/>
                  <a:moveTo>
                    <a:pt x="47179" y="47179"/>
                  </a:moveTo>
                  <a:lnTo>
                    <a:pt x="32662" y="47179"/>
                  </a:lnTo>
                  <a:lnTo>
                    <a:pt x="32662" y="32662"/>
                  </a:lnTo>
                  <a:lnTo>
                    <a:pt x="47179" y="32662"/>
                  </a:lnTo>
                  <a:lnTo>
                    <a:pt x="47179" y="47179"/>
                  </a:lnTo>
                  <a:close/>
                  <a:moveTo>
                    <a:pt x="54437" y="47179"/>
                  </a:moveTo>
                  <a:lnTo>
                    <a:pt x="54437" y="32662"/>
                  </a:lnTo>
                  <a:lnTo>
                    <a:pt x="68954" y="32662"/>
                  </a:lnTo>
                  <a:lnTo>
                    <a:pt x="68954" y="47179"/>
                  </a:lnTo>
                  <a:lnTo>
                    <a:pt x="54437" y="47179"/>
                  </a:lnTo>
                  <a:close/>
                  <a:moveTo>
                    <a:pt x="68954" y="68954"/>
                  </a:moveTo>
                  <a:lnTo>
                    <a:pt x="54437" y="68954"/>
                  </a:lnTo>
                  <a:lnTo>
                    <a:pt x="54437" y="54437"/>
                  </a:lnTo>
                  <a:lnTo>
                    <a:pt x="68954" y="54437"/>
                  </a:lnTo>
                  <a:lnTo>
                    <a:pt x="68954" y="68954"/>
                  </a:lnTo>
                  <a:close/>
                  <a:moveTo>
                    <a:pt x="76212" y="68954"/>
                  </a:moveTo>
                  <a:lnTo>
                    <a:pt x="76212" y="54437"/>
                  </a:lnTo>
                  <a:lnTo>
                    <a:pt x="90729" y="54437"/>
                  </a:lnTo>
                  <a:lnTo>
                    <a:pt x="90729" y="68954"/>
                  </a:lnTo>
                  <a:lnTo>
                    <a:pt x="76212" y="68954"/>
                  </a:lnTo>
                  <a:close/>
                  <a:moveTo>
                    <a:pt x="90729" y="10887"/>
                  </a:moveTo>
                  <a:lnTo>
                    <a:pt x="90729" y="25404"/>
                  </a:lnTo>
                  <a:lnTo>
                    <a:pt x="76212" y="25404"/>
                  </a:lnTo>
                  <a:lnTo>
                    <a:pt x="76212" y="10887"/>
                  </a:lnTo>
                  <a:lnTo>
                    <a:pt x="90729" y="10887"/>
                  </a:lnTo>
                  <a:close/>
                  <a:moveTo>
                    <a:pt x="0" y="0"/>
                  </a:moveTo>
                  <a:lnTo>
                    <a:pt x="0" y="101616"/>
                  </a:lnTo>
                  <a:lnTo>
                    <a:pt x="123391" y="101616"/>
                  </a:lnTo>
                  <a:lnTo>
                    <a:pt x="12339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6AE4D002-7D3D-7E47-848D-F79F3D09C69B}"/>
                </a:ext>
              </a:extLst>
            </p:cNvPr>
            <p:cNvSpPr/>
            <p:nvPr/>
          </p:nvSpPr>
          <p:spPr>
            <a:xfrm>
              <a:off x="1064473" y="1001688"/>
              <a:ext cx="123390" cy="14516"/>
            </a:xfrm>
            <a:custGeom>
              <a:avLst/>
              <a:gdLst>
                <a:gd name="connsiteX0" fmla="*/ 0 w 123390"/>
                <a:gd name="connsiteY0" fmla="*/ 0 h 14516"/>
                <a:gd name="connsiteX1" fmla="*/ 123391 w 123390"/>
                <a:gd name="connsiteY1" fmla="*/ 0 h 14516"/>
                <a:gd name="connsiteX2" fmla="*/ 123391 w 123390"/>
                <a:gd name="connsiteY2" fmla="*/ 14517 h 14516"/>
                <a:gd name="connsiteX3" fmla="*/ 0 w 123390"/>
                <a:gd name="connsiteY3" fmla="*/ 14517 h 14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90" h="14516">
                  <a:moveTo>
                    <a:pt x="0" y="0"/>
                  </a:moveTo>
                  <a:lnTo>
                    <a:pt x="123391" y="0"/>
                  </a:lnTo>
                  <a:lnTo>
                    <a:pt x="123391" y="14517"/>
                  </a:lnTo>
                  <a:lnTo>
                    <a:pt x="0" y="14517"/>
                  </a:lnTo>
                  <a:close/>
                </a:path>
              </a:pathLst>
            </a:custGeom>
            <a:grpFill/>
            <a:ln w="1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9195970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7185012-2A93-C2A3-EFF1-E49C8775AD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12" b="7812"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E6B4D4C-6549-0F1A-7974-7C8826C4637E}"/>
              </a:ext>
            </a:extLst>
          </p:cNvPr>
          <p:cNvSpPr/>
          <p:nvPr userDrawn="1"/>
        </p:nvSpPr>
        <p:spPr>
          <a:xfrm>
            <a:off x="335359" y="0"/>
            <a:ext cx="11856642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E25787F8-21B7-477A-C25C-DFA9567067CD}"/>
              </a:ext>
            </a:extLst>
          </p:cNvPr>
          <p:cNvCxnSpPr>
            <a:cxnSpLocks/>
          </p:cNvCxnSpPr>
          <p:nvPr userDrawn="1"/>
        </p:nvCxnSpPr>
        <p:spPr>
          <a:xfrm>
            <a:off x="335359" y="0"/>
            <a:ext cx="0" cy="6858000"/>
          </a:xfrm>
          <a:prstGeom prst="line">
            <a:avLst/>
          </a:prstGeom>
          <a:ln w="6350">
            <a:solidFill>
              <a:schemeClr val="bg1">
                <a:lumMod val="8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EC01754D-FADD-64A3-2312-DAE8485DCE6D}"/>
              </a:ext>
            </a:extLst>
          </p:cNvPr>
          <p:cNvSpPr txBox="1">
            <a:spLocks/>
          </p:cNvSpPr>
          <p:nvPr userDrawn="1"/>
        </p:nvSpPr>
        <p:spPr>
          <a:xfrm>
            <a:off x="11413758" y="322050"/>
            <a:ext cx="442883" cy="43915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Golos Text" panose="020B0503020202020204" pitchFamily="34" charset="0"/>
                <a:ea typeface="Golos Text" panose="020B0503020202020204" pitchFamily="34" charset="0"/>
              </a:rPr>
              <a:t>‹#›</a:t>
            </a:fld>
            <a:endParaRPr lang="en-US" sz="1100" b="1" dirty="0"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2CB9FC-F4B4-0374-205E-15B572DAE926}"/>
              </a:ext>
            </a:extLst>
          </p:cNvPr>
          <p:cNvSpPr txBox="1">
            <a:spLocks/>
          </p:cNvSpPr>
          <p:nvPr userDrawn="1"/>
        </p:nvSpPr>
        <p:spPr>
          <a:xfrm>
            <a:off x="581585" y="310791"/>
            <a:ext cx="1373951" cy="4616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ИТОГИ ДЕЯТЕЛЬНОСТИ </a:t>
            </a:r>
            <a:b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</a:br>
            <a:r>
              <a:rPr lang="ru-RU" sz="1000" b="0" dirty="0">
                <a:solidFill>
                  <a:schemeClr val="tx1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ФНС РОССИИ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E749A2B5-7F5E-EF14-EA59-00103A8E290E}"/>
              </a:ext>
            </a:extLst>
          </p:cNvPr>
          <p:cNvCxnSpPr>
            <a:cxnSpLocks/>
          </p:cNvCxnSpPr>
          <p:nvPr userDrawn="1"/>
        </p:nvCxnSpPr>
        <p:spPr>
          <a:xfrm>
            <a:off x="2099556" y="282628"/>
            <a:ext cx="0" cy="51799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20EA4252-DB48-176C-AF42-2F87126BF7D3}"/>
              </a:ext>
            </a:extLst>
          </p:cNvPr>
          <p:cNvCxnSpPr>
            <a:cxnSpLocks/>
          </p:cNvCxnSpPr>
          <p:nvPr userDrawn="1"/>
        </p:nvCxnSpPr>
        <p:spPr>
          <a:xfrm>
            <a:off x="817045" y="1116646"/>
            <a:ext cx="615167" cy="0"/>
          </a:xfrm>
          <a:prstGeom prst="straightConnector1">
            <a:avLst/>
          </a:prstGeom>
          <a:ln w="6350">
            <a:solidFill>
              <a:schemeClr val="tx1">
                <a:lumMod val="75000"/>
              </a:schemeClr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236730C-7013-9DCF-6A3B-EAECFED1156F}"/>
              </a:ext>
            </a:extLst>
          </p:cNvPr>
          <p:cNvSpPr txBox="1"/>
          <p:nvPr userDrawn="1"/>
        </p:nvSpPr>
        <p:spPr>
          <a:xfrm>
            <a:off x="509612" y="1024313"/>
            <a:ext cx="3074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ru-RU" sz="6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ЯНВ 2022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F161D35-1419-0F6A-6293-65BC74CD0A2B}"/>
              </a:ext>
            </a:extLst>
          </p:cNvPr>
          <p:cNvSpPr txBox="1"/>
          <p:nvPr userDrawn="1"/>
        </p:nvSpPr>
        <p:spPr>
          <a:xfrm>
            <a:off x="1432212" y="1024313"/>
            <a:ext cx="3074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ru-RU" sz="600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 </a:t>
            </a:r>
            <a:r>
              <a:rPr lang="ru-RU" sz="6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2022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095852B-B73D-9AC0-477B-4F2FF206C685}"/>
              </a:ext>
            </a:extLst>
          </p:cNvPr>
          <p:cNvSpPr/>
          <p:nvPr userDrawn="1"/>
        </p:nvSpPr>
        <p:spPr>
          <a:xfrm>
            <a:off x="988711" y="980728"/>
            <a:ext cx="271835" cy="271835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Freeform: Shape 13">
            <a:extLst>
              <a:ext uri="{FF2B5EF4-FFF2-40B4-BE49-F238E27FC236}">
                <a16:creationId xmlns:a16="http://schemas.microsoft.com/office/drawing/2014/main" xmlns="" id="{782A2EF9-5479-E8C7-B61A-1044A2EAAD56}"/>
              </a:ext>
            </a:extLst>
          </p:cNvPr>
          <p:cNvSpPr/>
          <p:nvPr userDrawn="1"/>
        </p:nvSpPr>
        <p:spPr>
          <a:xfrm>
            <a:off x="1062933" y="1076724"/>
            <a:ext cx="123390" cy="101616"/>
          </a:xfrm>
          <a:custGeom>
            <a:avLst/>
            <a:gdLst>
              <a:gd name="connsiteX0" fmla="*/ 112504 w 123390"/>
              <a:gd name="connsiteY0" fmla="*/ 10887 h 101616"/>
              <a:gd name="connsiteX1" fmla="*/ 112504 w 123390"/>
              <a:gd name="connsiteY1" fmla="*/ 25404 h 101616"/>
              <a:gd name="connsiteX2" fmla="*/ 97987 w 123390"/>
              <a:gd name="connsiteY2" fmla="*/ 25404 h 101616"/>
              <a:gd name="connsiteX3" fmla="*/ 97987 w 123390"/>
              <a:gd name="connsiteY3" fmla="*/ 10887 h 101616"/>
              <a:gd name="connsiteX4" fmla="*/ 112504 w 123390"/>
              <a:gd name="connsiteY4" fmla="*/ 10887 h 101616"/>
              <a:gd name="connsiteX5" fmla="*/ 10887 w 123390"/>
              <a:gd name="connsiteY5" fmla="*/ 76212 h 101616"/>
              <a:gd name="connsiteX6" fmla="*/ 25404 w 123390"/>
              <a:gd name="connsiteY6" fmla="*/ 76212 h 101616"/>
              <a:gd name="connsiteX7" fmla="*/ 25404 w 123390"/>
              <a:gd name="connsiteY7" fmla="*/ 90729 h 101616"/>
              <a:gd name="connsiteX8" fmla="*/ 10887 w 123390"/>
              <a:gd name="connsiteY8" fmla="*/ 90729 h 101616"/>
              <a:gd name="connsiteX9" fmla="*/ 10887 w 123390"/>
              <a:gd name="connsiteY9" fmla="*/ 76212 h 101616"/>
              <a:gd name="connsiteX10" fmla="*/ 47179 w 123390"/>
              <a:gd name="connsiteY10" fmla="*/ 10887 h 101616"/>
              <a:gd name="connsiteX11" fmla="*/ 47179 w 123390"/>
              <a:gd name="connsiteY11" fmla="*/ 25404 h 101616"/>
              <a:gd name="connsiteX12" fmla="*/ 32662 w 123390"/>
              <a:gd name="connsiteY12" fmla="*/ 25404 h 101616"/>
              <a:gd name="connsiteX13" fmla="*/ 32662 w 123390"/>
              <a:gd name="connsiteY13" fmla="*/ 10887 h 101616"/>
              <a:gd name="connsiteX14" fmla="*/ 47179 w 123390"/>
              <a:gd name="connsiteY14" fmla="*/ 10887 h 101616"/>
              <a:gd name="connsiteX15" fmla="*/ 68954 w 123390"/>
              <a:gd name="connsiteY15" fmla="*/ 10887 h 101616"/>
              <a:gd name="connsiteX16" fmla="*/ 68954 w 123390"/>
              <a:gd name="connsiteY16" fmla="*/ 25404 h 101616"/>
              <a:gd name="connsiteX17" fmla="*/ 54437 w 123390"/>
              <a:gd name="connsiteY17" fmla="*/ 25404 h 101616"/>
              <a:gd name="connsiteX18" fmla="*/ 54437 w 123390"/>
              <a:gd name="connsiteY18" fmla="*/ 10887 h 101616"/>
              <a:gd name="connsiteX19" fmla="*/ 68954 w 123390"/>
              <a:gd name="connsiteY19" fmla="*/ 10887 h 101616"/>
              <a:gd name="connsiteX20" fmla="*/ 90729 w 123390"/>
              <a:gd name="connsiteY20" fmla="*/ 47179 h 101616"/>
              <a:gd name="connsiteX21" fmla="*/ 76212 w 123390"/>
              <a:gd name="connsiteY21" fmla="*/ 47179 h 101616"/>
              <a:gd name="connsiteX22" fmla="*/ 76212 w 123390"/>
              <a:gd name="connsiteY22" fmla="*/ 32662 h 101616"/>
              <a:gd name="connsiteX23" fmla="*/ 90729 w 123390"/>
              <a:gd name="connsiteY23" fmla="*/ 32662 h 101616"/>
              <a:gd name="connsiteX24" fmla="*/ 90729 w 123390"/>
              <a:gd name="connsiteY24" fmla="*/ 47179 h 101616"/>
              <a:gd name="connsiteX25" fmla="*/ 97987 w 123390"/>
              <a:gd name="connsiteY25" fmla="*/ 47179 h 101616"/>
              <a:gd name="connsiteX26" fmla="*/ 97987 w 123390"/>
              <a:gd name="connsiteY26" fmla="*/ 32662 h 101616"/>
              <a:gd name="connsiteX27" fmla="*/ 112504 w 123390"/>
              <a:gd name="connsiteY27" fmla="*/ 32662 h 101616"/>
              <a:gd name="connsiteX28" fmla="*/ 112504 w 123390"/>
              <a:gd name="connsiteY28" fmla="*/ 47179 h 101616"/>
              <a:gd name="connsiteX29" fmla="*/ 97987 w 123390"/>
              <a:gd name="connsiteY29" fmla="*/ 47179 h 101616"/>
              <a:gd name="connsiteX30" fmla="*/ 97987 w 123390"/>
              <a:gd name="connsiteY30" fmla="*/ 68954 h 101616"/>
              <a:gd name="connsiteX31" fmla="*/ 97987 w 123390"/>
              <a:gd name="connsiteY31" fmla="*/ 54437 h 101616"/>
              <a:gd name="connsiteX32" fmla="*/ 112504 w 123390"/>
              <a:gd name="connsiteY32" fmla="*/ 54437 h 101616"/>
              <a:gd name="connsiteX33" fmla="*/ 112504 w 123390"/>
              <a:gd name="connsiteY33" fmla="*/ 68954 h 101616"/>
              <a:gd name="connsiteX34" fmla="*/ 97987 w 123390"/>
              <a:gd name="connsiteY34" fmla="*/ 68954 h 101616"/>
              <a:gd name="connsiteX35" fmla="*/ 54437 w 123390"/>
              <a:gd name="connsiteY35" fmla="*/ 76212 h 101616"/>
              <a:gd name="connsiteX36" fmla="*/ 68954 w 123390"/>
              <a:gd name="connsiteY36" fmla="*/ 76212 h 101616"/>
              <a:gd name="connsiteX37" fmla="*/ 68954 w 123390"/>
              <a:gd name="connsiteY37" fmla="*/ 90729 h 101616"/>
              <a:gd name="connsiteX38" fmla="*/ 54437 w 123390"/>
              <a:gd name="connsiteY38" fmla="*/ 90729 h 101616"/>
              <a:gd name="connsiteX39" fmla="*/ 54437 w 123390"/>
              <a:gd name="connsiteY39" fmla="*/ 76212 h 101616"/>
              <a:gd name="connsiteX40" fmla="*/ 47179 w 123390"/>
              <a:gd name="connsiteY40" fmla="*/ 76212 h 101616"/>
              <a:gd name="connsiteX41" fmla="*/ 47179 w 123390"/>
              <a:gd name="connsiteY41" fmla="*/ 90729 h 101616"/>
              <a:gd name="connsiteX42" fmla="*/ 32662 w 123390"/>
              <a:gd name="connsiteY42" fmla="*/ 90729 h 101616"/>
              <a:gd name="connsiteX43" fmla="*/ 32662 w 123390"/>
              <a:gd name="connsiteY43" fmla="*/ 76212 h 101616"/>
              <a:gd name="connsiteX44" fmla="*/ 47179 w 123390"/>
              <a:gd name="connsiteY44" fmla="*/ 76212 h 101616"/>
              <a:gd name="connsiteX45" fmla="*/ 32662 w 123390"/>
              <a:gd name="connsiteY45" fmla="*/ 54437 h 101616"/>
              <a:gd name="connsiteX46" fmla="*/ 47179 w 123390"/>
              <a:gd name="connsiteY46" fmla="*/ 54437 h 101616"/>
              <a:gd name="connsiteX47" fmla="*/ 47179 w 123390"/>
              <a:gd name="connsiteY47" fmla="*/ 68954 h 101616"/>
              <a:gd name="connsiteX48" fmla="*/ 32662 w 123390"/>
              <a:gd name="connsiteY48" fmla="*/ 68954 h 101616"/>
              <a:gd name="connsiteX49" fmla="*/ 32662 w 123390"/>
              <a:gd name="connsiteY49" fmla="*/ 54437 h 101616"/>
              <a:gd name="connsiteX50" fmla="*/ 25404 w 123390"/>
              <a:gd name="connsiteY50" fmla="*/ 54437 h 101616"/>
              <a:gd name="connsiteX51" fmla="*/ 25404 w 123390"/>
              <a:gd name="connsiteY51" fmla="*/ 68954 h 101616"/>
              <a:gd name="connsiteX52" fmla="*/ 10887 w 123390"/>
              <a:gd name="connsiteY52" fmla="*/ 68954 h 101616"/>
              <a:gd name="connsiteX53" fmla="*/ 10887 w 123390"/>
              <a:gd name="connsiteY53" fmla="*/ 54437 h 101616"/>
              <a:gd name="connsiteX54" fmla="*/ 25404 w 123390"/>
              <a:gd name="connsiteY54" fmla="*/ 54437 h 101616"/>
              <a:gd name="connsiteX55" fmla="*/ 25404 w 123390"/>
              <a:gd name="connsiteY55" fmla="*/ 32662 h 101616"/>
              <a:gd name="connsiteX56" fmla="*/ 25404 w 123390"/>
              <a:gd name="connsiteY56" fmla="*/ 47179 h 101616"/>
              <a:gd name="connsiteX57" fmla="*/ 10887 w 123390"/>
              <a:gd name="connsiteY57" fmla="*/ 47179 h 101616"/>
              <a:gd name="connsiteX58" fmla="*/ 10887 w 123390"/>
              <a:gd name="connsiteY58" fmla="*/ 32662 h 101616"/>
              <a:gd name="connsiteX59" fmla="*/ 25404 w 123390"/>
              <a:gd name="connsiteY59" fmla="*/ 32662 h 101616"/>
              <a:gd name="connsiteX60" fmla="*/ 47179 w 123390"/>
              <a:gd name="connsiteY60" fmla="*/ 47179 h 101616"/>
              <a:gd name="connsiteX61" fmla="*/ 32662 w 123390"/>
              <a:gd name="connsiteY61" fmla="*/ 47179 h 101616"/>
              <a:gd name="connsiteX62" fmla="*/ 32662 w 123390"/>
              <a:gd name="connsiteY62" fmla="*/ 32662 h 101616"/>
              <a:gd name="connsiteX63" fmla="*/ 47179 w 123390"/>
              <a:gd name="connsiteY63" fmla="*/ 32662 h 101616"/>
              <a:gd name="connsiteX64" fmla="*/ 47179 w 123390"/>
              <a:gd name="connsiteY64" fmla="*/ 47179 h 101616"/>
              <a:gd name="connsiteX65" fmla="*/ 54437 w 123390"/>
              <a:gd name="connsiteY65" fmla="*/ 47179 h 101616"/>
              <a:gd name="connsiteX66" fmla="*/ 54437 w 123390"/>
              <a:gd name="connsiteY66" fmla="*/ 32662 h 101616"/>
              <a:gd name="connsiteX67" fmla="*/ 68954 w 123390"/>
              <a:gd name="connsiteY67" fmla="*/ 32662 h 101616"/>
              <a:gd name="connsiteX68" fmla="*/ 68954 w 123390"/>
              <a:gd name="connsiteY68" fmla="*/ 47179 h 101616"/>
              <a:gd name="connsiteX69" fmla="*/ 54437 w 123390"/>
              <a:gd name="connsiteY69" fmla="*/ 47179 h 101616"/>
              <a:gd name="connsiteX70" fmla="*/ 68954 w 123390"/>
              <a:gd name="connsiteY70" fmla="*/ 68954 h 101616"/>
              <a:gd name="connsiteX71" fmla="*/ 54437 w 123390"/>
              <a:gd name="connsiteY71" fmla="*/ 68954 h 101616"/>
              <a:gd name="connsiteX72" fmla="*/ 54437 w 123390"/>
              <a:gd name="connsiteY72" fmla="*/ 54437 h 101616"/>
              <a:gd name="connsiteX73" fmla="*/ 68954 w 123390"/>
              <a:gd name="connsiteY73" fmla="*/ 54437 h 101616"/>
              <a:gd name="connsiteX74" fmla="*/ 68954 w 123390"/>
              <a:gd name="connsiteY74" fmla="*/ 68954 h 101616"/>
              <a:gd name="connsiteX75" fmla="*/ 76212 w 123390"/>
              <a:gd name="connsiteY75" fmla="*/ 68954 h 101616"/>
              <a:gd name="connsiteX76" fmla="*/ 76212 w 123390"/>
              <a:gd name="connsiteY76" fmla="*/ 54437 h 101616"/>
              <a:gd name="connsiteX77" fmla="*/ 90729 w 123390"/>
              <a:gd name="connsiteY77" fmla="*/ 54437 h 101616"/>
              <a:gd name="connsiteX78" fmla="*/ 90729 w 123390"/>
              <a:gd name="connsiteY78" fmla="*/ 68954 h 101616"/>
              <a:gd name="connsiteX79" fmla="*/ 76212 w 123390"/>
              <a:gd name="connsiteY79" fmla="*/ 68954 h 101616"/>
              <a:gd name="connsiteX80" fmla="*/ 90729 w 123390"/>
              <a:gd name="connsiteY80" fmla="*/ 10887 h 101616"/>
              <a:gd name="connsiteX81" fmla="*/ 90729 w 123390"/>
              <a:gd name="connsiteY81" fmla="*/ 25404 h 101616"/>
              <a:gd name="connsiteX82" fmla="*/ 76212 w 123390"/>
              <a:gd name="connsiteY82" fmla="*/ 25404 h 101616"/>
              <a:gd name="connsiteX83" fmla="*/ 76212 w 123390"/>
              <a:gd name="connsiteY83" fmla="*/ 10887 h 101616"/>
              <a:gd name="connsiteX84" fmla="*/ 90729 w 123390"/>
              <a:gd name="connsiteY84" fmla="*/ 10887 h 101616"/>
              <a:gd name="connsiteX85" fmla="*/ 0 w 123390"/>
              <a:gd name="connsiteY85" fmla="*/ 0 h 101616"/>
              <a:gd name="connsiteX86" fmla="*/ 0 w 123390"/>
              <a:gd name="connsiteY86" fmla="*/ 101616 h 101616"/>
              <a:gd name="connsiteX87" fmla="*/ 123391 w 123390"/>
              <a:gd name="connsiteY87" fmla="*/ 101616 h 101616"/>
              <a:gd name="connsiteX88" fmla="*/ 123391 w 123390"/>
              <a:gd name="connsiteY88" fmla="*/ 0 h 101616"/>
              <a:gd name="connsiteX89" fmla="*/ 0 w 123390"/>
              <a:gd name="connsiteY89" fmla="*/ 0 h 10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23390" h="101616">
                <a:moveTo>
                  <a:pt x="112504" y="10887"/>
                </a:moveTo>
                <a:lnTo>
                  <a:pt x="112504" y="25404"/>
                </a:lnTo>
                <a:lnTo>
                  <a:pt x="97987" y="25404"/>
                </a:lnTo>
                <a:lnTo>
                  <a:pt x="97987" y="10887"/>
                </a:lnTo>
                <a:lnTo>
                  <a:pt x="112504" y="10887"/>
                </a:lnTo>
                <a:close/>
                <a:moveTo>
                  <a:pt x="10887" y="76212"/>
                </a:moveTo>
                <a:lnTo>
                  <a:pt x="25404" y="76212"/>
                </a:lnTo>
                <a:lnTo>
                  <a:pt x="25404" y="90729"/>
                </a:lnTo>
                <a:lnTo>
                  <a:pt x="10887" y="90729"/>
                </a:lnTo>
                <a:lnTo>
                  <a:pt x="10887" y="76212"/>
                </a:lnTo>
                <a:close/>
                <a:moveTo>
                  <a:pt x="47179" y="10887"/>
                </a:moveTo>
                <a:lnTo>
                  <a:pt x="47179" y="25404"/>
                </a:lnTo>
                <a:lnTo>
                  <a:pt x="32662" y="25404"/>
                </a:lnTo>
                <a:lnTo>
                  <a:pt x="32662" y="10887"/>
                </a:lnTo>
                <a:lnTo>
                  <a:pt x="47179" y="10887"/>
                </a:lnTo>
                <a:close/>
                <a:moveTo>
                  <a:pt x="68954" y="10887"/>
                </a:moveTo>
                <a:lnTo>
                  <a:pt x="68954" y="25404"/>
                </a:lnTo>
                <a:lnTo>
                  <a:pt x="54437" y="25404"/>
                </a:lnTo>
                <a:lnTo>
                  <a:pt x="54437" y="10887"/>
                </a:lnTo>
                <a:lnTo>
                  <a:pt x="68954" y="10887"/>
                </a:lnTo>
                <a:close/>
                <a:moveTo>
                  <a:pt x="90729" y="47179"/>
                </a:moveTo>
                <a:lnTo>
                  <a:pt x="76212" y="47179"/>
                </a:lnTo>
                <a:lnTo>
                  <a:pt x="76212" y="32662"/>
                </a:lnTo>
                <a:lnTo>
                  <a:pt x="90729" y="32662"/>
                </a:lnTo>
                <a:lnTo>
                  <a:pt x="90729" y="47179"/>
                </a:lnTo>
                <a:close/>
                <a:moveTo>
                  <a:pt x="97987" y="47179"/>
                </a:moveTo>
                <a:lnTo>
                  <a:pt x="97987" y="32662"/>
                </a:lnTo>
                <a:lnTo>
                  <a:pt x="112504" y="32662"/>
                </a:lnTo>
                <a:lnTo>
                  <a:pt x="112504" y="47179"/>
                </a:lnTo>
                <a:lnTo>
                  <a:pt x="97987" y="47179"/>
                </a:lnTo>
                <a:close/>
                <a:moveTo>
                  <a:pt x="97987" y="68954"/>
                </a:moveTo>
                <a:lnTo>
                  <a:pt x="97987" y="54437"/>
                </a:lnTo>
                <a:lnTo>
                  <a:pt x="112504" y="54437"/>
                </a:lnTo>
                <a:lnTo>
                  <a:pt x="112504" y="68954"/>
                </a:lnTo>
                <a:lnTo>
                  <a:pt x="97987" y="68954"/>
                </a:lnTo>
                <a:close/>
                <a:moveTo>
                  <a:pt x="54437" y="76212"/>
                </a:moveTo>
                <a:lnTo>
                  <a:pt x="68954" y="76212"/>
                </a:lnTo>
                <a:lnTo>
                  <a:pt x="68954" y="90729"/>
                </a:lnTo>
                <a:lnTo>
                  <a:pt x="54437" y="90729"/>
                </a:lnTo>
                <a:lnTo>
                  <a:pt x="54437" y="76212"/>
                </a:lnTo>
                <a:close/>
                <a:moveTo>
                  <a:pt x="47179" y="76212"/>
                </a:moveTo>
                <a:lnTo>
                  <a:pt x="47179" y="90729"/>
                </a:lnTo>
                <a:lnTo>
                  <a:pt x="32662" y="90729"/>
                </a:lnTo>
                <a:lnTo>
                  <a:pt x="32662" y="76212"/>
                </a:lnTo>
                <a:lnTo>
                  <a:pt x="47179" y="76212"/>
                </a:lnTo>
                <a:close/>
                <a:moveTo>
                  <a:pt x="32662" y="54437"/>
                </a:moveTo>
                <a:lnTo>
                  <a:pt x="47179" y="54437"/>
                </a:lnTo>
                <a:lnTo>
                  <a:pt x="47179" y="68954"/>
                </a:lnTo>
                <a:lnTo>
                  <a:pt x="32662" y="68954"/>
                </a:lnTo>
                <a:lnTo>
                  <a:pt x="32662" y="54437"/>
                </a:lnTo>
                <a:close/>
                <a:moveTo>
                  <a:pt x="25404" y="54437"/>
                </a:moveTo>
                <a:lnTo>
                  <a:pt x="25404" y="68954"/>
                </a:lnTo>
                <a:lnTo>
                  <a:pt x="10887" y="68954"/>
                </a:lnTo>
                <a:lnTo>
                  <a:pt x="10887" y="54437"/>
                </a:lnTo>
                <a:lnTo>
                  <a:pt x="25404" y="54437"/>
                </a:lnTo>
                <a:close/>
                <a:moveTo>
                  <a:pt x="25404" y="32662"/>
                </a:moveTo>
                <a:lnTo>
                  <a:pt x="25404" y="47179"/>
                </a:lnTo>
                <a:lnTo>
                  <a:pt x="10887" y="47179"/>
                </a:lnTo>
                <a:lnTo>
                  <a:pt x="10887" y="32662"/>
                </a:lnTo>
                <a:lnTo>
                  <a:pt x="25404" y="32662"/>
                </a:lnTo>
                <a:close/>
                <a:moveTo>
                  <a:pt x="47179" y="47179"/>
                </a:moveTo>
                <a:lnTo>
                  <a:pt x="32662" y="47179"/>
                </a:lnTo>
                <a:lnTo>
                  <a:pt x="32662" y="32662"/>
                </a:lnTo>
                <a:lnTo>
                  <a:pt x="47179" y="32662"/>
                </a:lnTo>
                <a:lnTo>
                  <a:pt x="47179" y="47179"/>
                </a:lnTo>
                <a:close/>
                <a:moveTo>
                  <a:pt x="54437" y="47179"/>
                </a:moveTo>
                <a:lnTo>
                  <a:pt x="54437" y="32662"/>
                </a:lnTo>
                <a:lnTo>
                  <a:pt x="68954" y="32662"/>
                </a:lnTo>
                <a:lnTo>
                  <a:pt x="68954" y="47179"/>
                </a:lnTo>
                <a:lnTo>
                  <a:pt x="54437" y="47179"/>
                </a:lnTo>
                <a:close/>
                <a:moveTo>
                  <a:pt x="68954" y="68954"/>
                </a:moveTo>
                <a:lnTo>
                  <a:pt x="54437" y="68954"/>
                </a:lnTo>
                <a:lnTo>
                  <a:pt x="54437" y="54437"/>
                </a:lnTo>
                <a:lnTo>
                  <a:pt x="68954" y="54437"/>
                </a:lnTo>
                <a:lnTo>
                  <a:pt x="68954" y="68954"/>
                </a:lnTo>
                <a:close/>
                <a:moveTo>
                  <a:pt x="76212" y="68954"/>
                </a:moveTo>
                <a:lnTo>
                  <a:pt x="76212" y="54437"/>
                </a:lnTo>
                <a:lnTo>
                  <a:pt x="90729" y="54437"/>
                </a:lnTo>
                <a:lnTo>
                  <a:pt x="90729" y="68954"/>
                </a:lnTo>
                <a:lnTo>
                  <a:pt x="76212" y="68954"/>
                </a:lnTo>
                <a:close/>
                <a:moveTo>
                  <a:pt x="90729" y="10887"/>
                </a:moveTo>
                <a:lnTo>
                  <a:pt x="90729" y="25404"/>
                </a:lnTo>
                <a:lnTo>
                  <a:pt x="76212" y="25404"/>
                </a:lnTo>
                <a:lnTo>
                  <a:pt x="76212" y="10887"/>
                </a:lnTo>
                <a:lnTo>
                  <a:pt x="90729" y="10887"/>
                </a:lnTo>
                <a:close/>
                <a:moveTo>
                  <a:pt x="0" y="0"/>
                </a:moveTo>
                <a:lnTo>
                  <a:pt x="0" y="101616"/>
                </a:lnTo>
                <a:lnTo>
                  <a:pt x="123391" y="101616"/>
                </a:lnTo>
                <a:lnTo>
                  <a:pt x="12339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7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" name="Freeform: Shape 14">
            <a:extLst>
              <a:ext uri="{FF2B5EF4-FFF2-40B4-BE49-F238E27FC236}">
                <a16:creationId xmlns:a16="http://schemas.microsoft.com/office/drawing/2014/main" xmlns="" id="{6AE4D002-7D3D-7E47-848D-F79F3D09C69B}"/>
              </a:ext>
            </a:extLst>
          </p:cNvPr>
          <p:cNvSpPr/>
          <p:nvPr userDrawn="1"/>
        </p:nvSpPr>
        <p:spPr>
          <a:xfrm>
            <a:off x="1062933" y="1054950"/>
            <a:ext cx="123390" cy="14516"/>
          </a:xfrm>
          <a:custGeom>
            <a:avLst/>
            <a:gdLst>
              <a:gd name="connsiteX0" fmla="*/ 0 w 123390"/>
              <a:gd name="connsiteY0" fmla="*/ 0 h 14516"/>
              <a:gd name="connsiteX1" fmla="*/ 123391 w 123390"/>
              <a:gd name="connsiteY1" fmla="*/ 0 h 14516"/>
              <a:gd name="connsiteX2" fmla="*/ 123391 w 123390"/>
              <a:gd name="connsiteY2" fmla="*/ 14517 h 14516"/>
              <a:gd name="connsiteX3" fmla="*/ 0 w 123390"/>
              <a:gd name="connsiteY3" fmla="*/ 14517 h 1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90" h="14516">
                <a:moveTo>
                  <a:pt x="0" y="0"/>
                </a:moveTo>
                <a:lnTo>
                  <a:pt x="123391" y="0"/>
                </a:lnTo>
                <a:lnTo>
                  <a:pt x="123391" y="14517"/>
                </a:lnTo>
                <a:lnTo>
                  <a:pt x="0" y="14517"/>
                </a:lnTo>
                <a:close/>
              </a:path>
            </a:pathLst>
          </a:custGeom>
          <a:solidFill>
            <a:schemeClr val="bg1"/>
          </a:solidFill>
          <a:ln w="178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28938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020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8178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406B98A-750D-76DD-44AF-BC2353B829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12" b="7812"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E6B4D4C-6549-0F1A-7974-7C8826C4637E}"/>
              </a:ext>
            </a:extLst>
          </p:cNvPr>
          <p:cNvSpPr/>
          <p:nvPr userDrawn="1"/>
        </p:nvSpPr>
        <p:spPr>
          <a:xfrm>
            <a:off x="335359" y="0"/>
            <a:ext cx="11856642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E25787F8-21B7-477A-C25C-DFA9567067CD}"/>
              </a:ext>
            </a:extLst>
          </p:cNvPr>
          <p:cNvCxnSpPr>
            <a:cxnSpLocks/>
          </p:cNvCxnSpPr>
          <p:nvPr userDrawn="1"/>
        </p:nvCxnSpPr>
        <p:spPr>
          <a:xfrm>
            <a:off x="335359" y="0"/>
            <a:ext cx="0" cy="6858000"/>
          </a:xfrm>
          <a:prstGeom prst="line">
            <a:avLst/>
          </a:prstGeom>
          <a:ln w="6350">
            <a:solidFill>
              <a:schemeClr val="bg1">
                <a:lumMod val="8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EC01754D-FADD-64A3-2312-DAE8485DCE6D}"/>
              </a:ext>
            </a:extLst>
          </p:cNvPr>
          <p:cNvSpPr txBox="1">
            <a:spLocks/>
          </p:cNvSpPr>
          <p:nvPr userDrawn="1"/>
        </p:nvSpPr>
        <p:spPr>
          <a:xfrm>
            <a:off x="11413758" y="322050"/>
            <a:ext cx="442883" cy="43915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Golos Text" panose="020B0503020202020204" pitchFamily="34" charset="0"/>
                <a:ea typeface="Golos Text" panose="020B0503020202020204" pitchFamily="34" charset="0"/>
              </a:rPr>
              <a:t>‹#›</a:t>
            </a:fld>
            <a:endParaRPr lang="en-US" sz="1100" b="1" dirty="0"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50291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0038487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333936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1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290317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17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64" indent="-22856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172" indent="-247610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688" indent="-22856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250" indent="-22856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501833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1"/>
            <a:ext cx="10363200" cy="4627563"/>
          </a:xfrm>
        </p:spPr>
        <p:txBody>
          <a:bodyPr numCol="2" spcCol="205717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64" indent="-22856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26" indent="-22856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688" indent="-22856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250" indent="-22856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000131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1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1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9332319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1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1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087197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01" indent="0">
              <a:buNone/>
              <a:defRPr sz="2667" b="1"/>
            </a:lvl2pPr>
            <a:lvl3pPr marL="1219002" indent="0">
              <a:buNone/>
              <a:defRPr sz="2400" b="1"/>
            </a:lvl3pPr>
            <a:lvl4pPr marL="1828501" indent="0">
              <a:buNone/>
              <a:defRPr sz="2133" b="1"/>
            </a:lvl4pPr>
            <a:lvl5pPr marL="2438000" indent="0">
              <a:buNone/>
              <a:defRPr sz="2133" b="1"/>
            </a:lvl5pPr>
            <a:lvl6pPr marL="3047501" indent="0">
              <a:buNone/>
              <a:defRPr sz="2133" b="1"/>
            </a:lvl6pPr>
            <a:lvl7pPr marL="3657002" indent="0">
              <a:buNone/>
              <a:defRPr sz="2133" b="1"/>
            </a:lvl7pPr>
            <a:lvl8pPr marL="4266501" indent="0">
              <a:buNone/>
              <a:defRPr sz="2133" b="1"/>
            </a:lvl8pPr>
            <a:lvl9pPr marL="4876002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01" indent="0">
              <a:buNone/>
              <a:defRPr sz="2667" b="1"/>
            </a:lvl2pPr>
            <a:lvl3pPr marL="1219002" indent="0">
              <a:buNone/>
              <a:defRPr sz="2400" b="1"/>
            </a:lvl3pPr>
            <a:lvl4pPr marL="1828501" indent="0">
              <a:buNone/>
              <a:defRPr sz="2133" b="1"/>
            </a:lvl4pPr>
            <a:lvl5pPr marL="2438000" indent="0">
              <a:buNone/>
              <a:defRPr sz="2133" b="1"/>
            </a:lvl5pPr>
            <a:lvl6pPr marL="3047501" indent="0">
              <a:buNone/>
              <a:defRPr sz="2133" b="1"/>
            </a:lvl6pPr>
            <a:lvl7pPr marL="3657002" indent="0">
              <a:buNone/>
              <a:defRPr sz="2133" b="1"/>
            </a:lvl7pPr>
            <a:lvl8pPr marL="4266501" indent="0">
              <a:buNone/>
              <a:defRPr sz="2133" b="1"/>
            </a:lvl8pPr>
            <a:lvl9pPr marL="4876002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1955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01" indent="0">
              <a:buNone/>
              <a:defRPr sz="2667" b="1"/>
            </a:lvl2pPr>
            <a:lvl3pPr marL="1219002" indent="0">
              <a:buNone/>
              <a:defRPr sz="2400" b="1"/>
            </a:lvl3pPr>
            <a:lvl4pPr marL="1828501" indent="0">
              <a:buNone/>
              <a:defRPr sz="2133" b="1"/>
            </a:lvl4pPr>
            <a:lvl5pPr marL="2438000" indent="0">
              <a:buNone/>
              <a:defRPr sz="2133" b="1"/>
            </a:lvl5pPr>
            <a:lvl6pPr marL="3047501" indent="0">
              <a:buNone/>
              <a:defRPr sz="2133" b="1"/>
            </a:lvl6pPr>
            <a:lvl7pPr marL="3657002" indent="0">
              <a:buNone/>
              <a:defRPr sz="2133" b="1"/>
            </a:lvl7pPr>
            <a:lvl8pPr marL="4266501" indent="0">
              <a:buNone/>
              <a:defRPr sz="2133" b="1"/>
            </a:lvl8pPr>
            <a:lvl9pPr marL="4876002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3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01" indent="0">
              <a:buNone/>
              <a:defRPr sz="2667" b="1"/>
            </a:lvl2pPr>
            <a:lvl3pPr marL="1219002" indent="0">
              <a:buNone/>
              <a:defRPr sz="2400" b="1"/>
            </a:lvl3pPr>
            <a:lvl4pPr marL="1828501" indent="0">
              <a:buNone/>
              <a:defRPr sz="2133" b="1"/>
            </a:lvl4pPr>
            <a:lvl5pPr marL="2438000" indent="0">
              <a:buNone/>
              <a:defRPr sz="2133" b="1"/>
            </a:lvl5pPr>
            <a:lvl6pPr marL="3047501" indent="0">
              <a:buNone/>
              <a:defRPr sz="2133" b="1"/>
            </a:lvl6pPr>
            <a:lvl7pPr marL="3657002" indent="0">
              <a:buNone/>
              <a:defRPr sz="2133" b="1"/>
            </a:lvl7pPr>
            <a:lvl8pPr marL="4266501" indent="0">
              <a:buNone/>
              <a:defRPr sz="2133" b="1"/>
            </a:lvl8pPr>
            <a:lvl9pPr marL="4876002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3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4685995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69013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039236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3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 sz="3200" dirty="0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9" y="0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91429" tIns="45715" rIns="91429" bIns="45715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67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67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9560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3" y="0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3" y="3419856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9492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7" y="0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6" y="0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2281428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7" y="2281428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6" y="2281428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" y="4562856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7" y="4562856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6" y="4562856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10897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37145" tIns="68572" rIns="137145" bIns="68572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00526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089119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2"/>
            <a:ext cx="2438400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585878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4834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2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170742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2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4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63796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2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4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67"/>
            </a:lvl1pPr>
            <a:lvl2pPr marL="152375" indent="-152375">
              <a:buFont typeface="Arial" panose="020B0604020202020204" pitchFamily="34" charset="0"/>
              <a:buChar char="•"/>
              <a:defRPr sz="1467"/>
            </a:lvl2pPr>
            <a:lvl3pPr marL="304750" indent="-152375">
              <a:defRPr sz="1467"/>
            </a:lvl3pPr>
            <a:lvl4pPr marL="533313" indent="-228564">
              <a:defRPr sz="1467"/>
            </a:lvl4pPr>
            <a:lvl5pPr marL="761876" indent="-228564"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414680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1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9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79652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1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9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3"/>
            <a:ext cx="2441448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8465524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070203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3"/>
            <a:ext cx="3328416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27118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3"/>
            <a:ext cx="5084064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3"/>
            <a:ext cx="5084064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3534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67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3"/>
            <a:ext cx="5084064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3"/>
            <a:ext cx="5084064" cy="298833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1990074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9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7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88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9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7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2935040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57919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1"/>
            <a:ext cx="3328416" cy="1370248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4627170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7"/>
            <a:ext cx="5084064" cy="133920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7"/>
            <a:ext cx="5084064" cy="133920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2651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7"/>
            <a:ext cx="5084064" cy="133920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7"/>
            <a:ext cx="5084064" cy="133920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7010041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1" y="4638167"/>
            <a:ext cx="2441448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38167"/>
            <a:ext cx="2441448" cy="1024944"/>
          </a:xfrm>
          <a:solidFill>
            <a:schemeClr val="accent3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9" y="4638167"/>
            <a:ext cx="2441448" cy="1024944"/>
          </a:xfrm>
          <a:solidFill>
            <a:schemeClr val="accent5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38167"/>
            <a:ext cx="2441448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4336755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1" y="4638167"/>
            <a:ext cx="2441448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38167"/>
            <a:ext cx="2441448" cy="1024944"/>
          </a:xfrm>
          <a:solidFill>
            <a:schemeClr val="accent3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9" y="4638167"/>
            <a:ext cx="2441448" cy="1024944"/>
          </a:xfrm>
          <a:solidFill>
            <a:schemeClr val="accent5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38167"/>
            <a:ext cx="2441448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1668609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38167"/>
            <a:ext cx="3328416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38167"/>
            <a:ext cx="3328416" cy="1024944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38167"/>
            <a:ext cx="3328416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2559633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38167"/>
            <a:ext cx="3328416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38167"/>
            <a:ext cx="3328416" cy="1024944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38167"/>
            <a:ext cx="3328416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3437958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0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45941"/>
            <a:ext cx="5084064" cy="717168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45941"/>
            <a:ext cx="5084064" cy="717168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72022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0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45941"/>
            <a:ext cx="5084064" cy="717168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45941"/>
            <a:ext cx="5084064" cy="717168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499997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1" y="3016126"/>
            <a:ext cx="2441448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3016126"/>
            <a:ext cx="2441448" cy="1024944"/>
          </a:xfrm>
          <a:solidFill>
            <a:schemeClr val="accent3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9" y="3016126"/>
            <a:ext cx="2441448" cy="1024944"/>
          </a:xfrm>
          <a:solidFill>
            <a:schemeClr val="accent5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3016126"/>
            <a:ext cx="2441448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1" y="4212307"/>
            <a:ext cx="2441448" cy="1713559"/>
          </a:xfrm>
        </p:spPr>
        <p:txBody>
          <a:bodyPr/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9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837284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2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1" y="3016126"/>
            <a:ext cx="2441448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3016126"/>
            <a:ext cx="2441448" cy="1024944"/>
          </a:xfrm>
          <a:solidFill>
            <a:schemeClr val="accent3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9" y="3016126"/>
            <a:ext cx="2441448" cy="1024944"/>
          </a:xfrm>
          <a:solidFill>
            <a:schemeClr val="accent5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3016126"/>
            <a:ext cx="2441448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1" y="4212307"/>
            <a:ext cx="2441448" cy="1713559"/>
          </a:xfrm>
        </p:spPr>
        <p:txBody>
          <a:bodyPr/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9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7"/>
            <a:ext cx="2441448" cy="1713559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2168912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016126"/>
            <a:ext cx="3328416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3016126"/>
            <a:ext cx="3328416" cy="1024944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3016126"/>
            <a:ext cx="3328416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7308382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2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016126"/>
            <a:ext cx="3328416" cy="1024944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3016126"/>
            <a:ext cx="3328416" cy="1024944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3016126"/>
            <a:ext cx="3328416" cy="1024944"/>
          </a:xfrm>
          <a:solidFill>
            <a:schemeClr val="bg2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7"/>
            <a:ext cx="3328416" cy="1750692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852990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2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323900"/>
            <a:ext cx="5084064" cy="717168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323900"/>
            <a:ext cx="5084064" cy="717168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137106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2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4" y="1397002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67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323900"/>
            <a:ext cx="5084064" cy="717168"/>
          </a:xfrm>
          <a:solidFill>
            <a:schemeClr val="accent1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323900"/>
            <a:ext cx="5084064" cy="717168"/>
          </a:xfrm>
          <a:solidFill>
            <a:schemeClr val="accent4">
              <a:alpha val="80000"/>
            </a:schemeClr>
          </a:solidFill>
        </p:spPr>
        <p:txBody>
          <a:bodyPr lIns="137145" tIns="68572" rIns="137145" bIns="68572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67">
                <a:solidFill>
                  <a:srgbClr val="FFFFFF"/>
                </a:solidFill>
              </a:defRPr>
            </a:lvl2pPr>
            <a:lvl3pPr marL="342851" indent="-171426">
              <a:defRPr sz="1467">
                <a:solidFill>
                  <a:srgbClr val="FFFFFF"/>
                </a:solidFill>
              </a:defRPr>
            </a:lvl3pPr>
            <a:lvl4pPr marL="514279" indent="-171426">
              <a:defRPr sz="1467">
                <a:solidFill>
                  <a:srgbClr val="FFFFFF"/>
                </a:solidFill>
              </a:defRPr>
            </a:lvl4pPr>
            <a:lvl5pPr marL="742848" indent="-228568">
              <a:defRPr sz="1467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7"/>
          </a:xfrm>
        </p:spPr>
        <p:txBody>
          <a:bodyPr/>
          <a:lstStyle>
            <a:lvl1pPr marL="0" indent="0">
              <a:buNone/>
              <a:defRPr sz="2133"/>
            </a:lvl1pPr>
            <a:lvl2pPr marL="171426" indent="-171426">
              <a:buFont typeface="Arial" panose="020B0604020202020204" pitchFamily="34" charset="0"/>
              <a:buChar char="•"/>
              <a:defRPr sz="1467"/>
            </a:lvl2pPr>
            <a:lvl3pPr marL="342851" indent="-171426">
              <a:defRPr sz="1467"/>
            </a:lvl3pPr>
            <a:lvl4pPr marL="514279" indent="-171426"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8801752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8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41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8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41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8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41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943663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8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41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8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41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8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41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7984659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61671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4456591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7533338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90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8964615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89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5" y="1639790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4" y="1639789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1" y="1639790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5" y="3886578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4" y="3886577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1" y="3886578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4457128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89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5" y="1639790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4" y="1639789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1" y="1639790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5" y="3886578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4" y="3886577"/>
            <a:ext cx="1534155" cy="153415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1" y="3886578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67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715847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5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2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4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3507672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5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2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4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4694747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5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6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7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9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8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1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67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9708999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5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6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7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9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8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91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67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67" i="1"/>
            </a:lvl2pPr>
            <a:lvl3pPr marL="0" indent="0" algn="ctr">
              <a:buNone/>
              <a:defRPr sz="1467"/>
            </a:lvl3pPr>
            <a:lvl4pPr marL="514279" indent="-171426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3956325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lIns="68572" tIns="34286" rIns="68572" bIns="34286"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lIns="68572" tIns="34286" rIns="68572" bIns="34286"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lIns="68572" tIns="34286" rIns="68572" bIns="34286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5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393238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965207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264509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09147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1149435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2380409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687348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774705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4326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682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2363263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 userDrawn="1"/>
        </p:nvSpPr>
        <p:spPr>
          <a:xfrm>
            <a:off x="1" y="0"/>
            <a:ext cx="2819635" cy="774543"/>
          </a:xfrm>
          <a:prstGeom prst="rect">
            <a:avLst/>
          </a:prstGeom>
          <a:solidFill>
            <a:srgbClr val="FCFCFC">
              <a:alpha val="8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 userDrawn="1"/>
        </p:nvSpPr>
        <p:spPr>
          <a:xfrm>
            <a:off x="2819636" y="0"/>
            <a:ext cx="9372364" cy="774543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 userDrawn="1"/>
        </p:nvSpPr>
        <p:spPr>
          <a:xfrm>
            <a:off x="11610029" y="16769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 userDrawn="1"/>
        </p:nvSpPr>
        <p:spPr>
          <a:xfrm>
            <a:off x="837572" y="1"/>
            <a:ext cx="1982064" cy="774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ДАЙДЖЕСТ 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СОЦИАЛЬНО-ЭКОНОМИЧЕСКИХ </a:t>
            </a: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И НАЛОГОВЫХ ПОКАЗАТЕЛЕЙ</a:t>
            </a:r>
          </a:p>
          <a:p>
            <a:pPr algn="l">
              <a:spcBef>
                <a:spcPts val="300"/>
              </a:spcBef>
              <a:tabLst>
                <a:tab pos="342900" algn="l"/>
              </a:tabLs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 СОСТОЯНИЮ НА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14.03.2022</a:t>
            </a:r>
            <a:endParaRPr lang="ru-RU" sz="8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 userDrawn="1"/>
        </p:nvSpPr>
        <p:spPr>
          <a:xfrm>
            <a:off x="0" y="0"/>
            <a:ext cx="83332" cy="774543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Рисунок 1">
            <a:extLst>
              <a:ext uri="{FF2B5EF4-FFF2-40B4-BE49-F238E27FC236}">
                <a16:creationId xmlns:a16="http://schemas.microsoft.com/office/drawing/2014/main" xmlns="" id="{AAE43CD4-D70C-4E2C-85CF-56D49337F3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352" y="167695"/>
            <a:ext cx="379680" cy="43889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6572182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9259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8734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62197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2418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69598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0488014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68904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059757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28386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687484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33289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845804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430961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0555792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446288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2150497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0026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11903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4248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6425199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9309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2586934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3377295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0687562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7367834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9713318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4185717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584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214045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073410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941601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36615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029209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1555845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405583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7272116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501406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71620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8091186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615365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7143523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2289124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2451049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32711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7484917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284186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3066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557877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87556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314850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7119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2700903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00583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243736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43027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6733471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306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501829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0"/>
            <a:ext cx="262862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solidFill>
                  <a:prstClr val="black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solidFill>
                <a:prstClr val="black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88509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1335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8750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6939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678625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617734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23946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010141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50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21206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871437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536433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7210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5236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7614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8130577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24503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610903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67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26" Type="http://schemas.openxmlformats.org/officeDocument/2006/relationships/slideLayout" Target="../slideLayouts/slideLayout95.xml"/><Relationship Id="rId39" Type="http://schemas.openxmlformats.org/officeDocument/2006/relationships/slideLayout" Target="../slideLayouts/slideLayout108.xml"/><Relationship Id="rId21" Type="http://schemas.openxmlformats.org/officeDocument/2006/relationships/slideLayout" Target="../slideLayouts/slideLayout90.xml"/><Relationship Id="rId34" Type="http://schemas.openxmlformats.org/officeDocument/2006/relationships/slideLayout" Target="../slideLayouts/slideLayout103.xml"/><Relationship Id="rId42" Type="http://schemas.openxmlformats.org/officeDocument/2006/relationships/slideLayout" Target="../slideLayouts/slideLayout111.xml"/><Relationship Id="rId47" Type="http://schemas.openxmlformats.org/officeDocument/2006/relationships/slideLayout" Target="../slideLayouts/slideLayout116.xml"/><Relationship Id="rId50" Type="http://schemas.openxmlformats.org/officeDocument/2006/relationships/slideLayout" Target="../slideLayouts/slideLayout119.xml"/><Relationship Id="rId55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5" Type="http://schemas.openxmlformats.org/officeDocument/2006/relationships/slideLayout" Target="../slideLayouts/slideLayout94.xml"/><Relationship Id="rId33" Type="http://schemas.openxmlformats.org/officeDocument/2006/relationships/slideLayout" Target="../slideLayouts/slideLayout102.xml"/><Relationship Id="rId38" Type="http://schemas.openxmlformats.org/officeDocument/2006/relationships/slideLayout" Target="../slideLayouts/slideLayout107.xml"/><Relationship Id="rId46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slideLayout" Target="../slideLayouts/slideLayout89.xml"/><Relationship Id="rId29" Type="http://schemas.openxmlformats.org/officeDocument/2006/relationships/slideLayout" Target="../slideLayouts/slideLayout98.xml"/><Relationship Id="rId41" Type="http://schemas.openxmlformats.org/officeDocument/2006/relationships/slideLayout" Target="../slideLayouts/slideLayout110.xml"/><Relationship Id="rId54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24" Type="http://schemas.openxmlformats.org/officeDocument/2006/relationships/slideLayout" Target="../slideLayouts/slideLayout93.xml"/><Relationship Id="rId32" Type="http://schemas.openxmlformats.org/officeDocument/2006/relationships/slideLayout" Target="../slideLayouts/slideLayout101.xml"/><Relationship Id="rId37" Type="http://schemas.openxmlformats.org/officeDocument/2006/relationships/slideLayout" Target="../slideLayouts/slideLayout106.xml"/><Relationship Id="rId40" Type="http://schemas.openxmlformats.org/officeDocument/2006/relationships/slideLayout" Target="../slideLayouts/slideLayout109.xml"/><Relationship Id="rId45" Type="http://schemas.openxmlformats.org/officeDocument/2006/relationships/slideLayout" Target="../slideLayouts/slideLayout114.xml"/><Relationship Id="rId53" Type="http://schemas.openxmlformats.org/officeDocument/2006/relationships/slideLayout" Target="../slideLayouts/slideLayout122.xml"/><Relationship Id="rId58" Type="http://schemas.openxmlformats.org/officeDocument/2006/relationships/theme" Target="../theme/theme3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23" Type="http://schemas.openxmlformats.org/officeDocument/2006/relationships/slideLayout" Target="../slideLayouts/slideLayout92.xml"/><Relationship Id="rId28" Type="http://schemas.openxmlformats.org/officeDocument/2006/relationships/slideLayout" Target="../slideLayouts/slideLayout97.xml"/><Relationship Id="rId36" Type="http://schemas.openxmlformats.org/officeDocument/2006/relationships/slideLayout" Target="../slideLayouts/slideLayout105.xml"/><Relationship Id="rId49" Type="http://schemas.openxmlformats.org/officeDocument/2006/relationships/slideLayout" Target="../slideLayouts/slideLayout118.xml"/><Relationship Id="rId57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79.xml"/><Relationship Id="rId19" Type="http://schemas.openxmlformats.org/officeDocument/2006/relationships/slideLayout" Target="../slideLayouts/slideLayout88.xml"/><Relationship Id="rId31" Type="http://schemas.openxmlformats.org/officeDocument/2006/relationships/slideLayout" Target="../slideLayouts/slideLayout100.xml"/><Relationship Id="rId44" Type="http://schemas.openxmlformats.org/officeDocument/2006/relationships/slideLayout" Target="../slideLayouts/slideLayout113.xml"/><Relationship Id="rId52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Relationship Id="rId22" Type="http://schemas.openxmlformats.org/officeDocument/2006/relationships/slideLayout" Target="../slideLayouts/slideLayout91.xml"/><Relationship Id="rId27" Type="http://schemas.openxmlformats.org/officeDocument/2006/relationships/slideLayout" Target="../slideLayouts/slideLayout96.xml"/><Relationship Id="rId30" Type="http://schemas.openxmlformats.org/officeDocument/2006/relationships/slideLayout" Target="../slideLayouts/slideLayout99.xml"/><Relationship Id="rId35" Type="http://schemas.openxmlformats.org/officeDocument/2006/relationships/slideLayout" Target="../slideLayouts/slideLayout104.xml"/><Relationship Id="rId43" Type="http://schemas.openxmlformats.org/officeDocument/2006/relationships/slideLayout" Target="../slideLayouts/slideLayout112.xml"/><Relationship Id="rId48" Type="http://schemas.openxmlformats.org/officeDocument/2006/relationships/slideLayout" Target="../slideLayouts/slideLayout117.xml"/><Relationship Id="rId56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77.xml"/><Relationship Id="rId51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7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30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9.xml"/><Relationship Id="rId26" Type="http://schemas.openxmlformats.org/officeDocument/2006/relationships/slideLayout" Target="../slideLayouts/slideLayout157.xml"/><Relationship Id="rId39" Type="http://schemas.openxmlformats.org/officeDocument/2006/relationships/slideLayout" Target="../slideLayouts/slideLayout170.xml"/><Relationship Id="rId21" Type="http://schemas.openxmlformats.org/officeDocument/2006/relationships/slideLayout" Target="../slideLayouts/slideLayout152.xml"/><Relationship Id="rId34" Type="http://schemas.openxmlformats.org/officeDocument/2006/relationships/slideLayout" Target="../slideLayouts/slideLayout165.xml"/><Relationship Id="rId42" Type="http://schemas.openxmlformats.org/officeDocument/2006/relationships/slideLayout" Target="../slideLayouts/slideLayout173.xml"/><Relationship Id="rId47" Type="http://schemas.openxmlformats.org/officeDocument/2006/relationships/slideLayout" Target="../slideLayouts/slideLayout178.xml"/><Relationship Id="rId50" Type="http://schemas.openxmlformats.org/officeDocument/2006/relationships/slideLayout" Target="../slideLayouts/slideLayout181.xml"/><Relationship Id="rId55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17" Type="http://schemas.openxmlformats.org/officeDocument/2006/relationships/slideLayout" Target="../slideLayouts/slideLayout148.xml"/><Relationship Id="rId25" Type="http://schemas.openxmlformats.org/officeDocument/2006/relationships/slideLayout" Target="../slideLayouts/slideLayout156.xml"/><Relationship Id="rId33" Type="http://schemas.openxmlformats.org/officeDocument/2006/relationships/slideLayout" Target="../slideLayouts/slideLayout164.xml"/><Relationship Id="rId38" Type="http://schemas.openxmlformats.org/officeDocument/2006/relationships/slideLayout" Target="../slideLayouts/slideLayout169.xml"/><Relationship Id="rId46" Type="http://schemas.openxmlformats.org/officeDocument/2006/relationships/slideLayout" Target="../slideLayouts/slideLayout177.xml"/><Relationship Id="rId59" Type="http://schemas.openxmlformats.org/officeDocument/2006/relationships/theme" Target="../theme/theme5.xml"/><Relationship Id="rId2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47.xml"/><Relationship Id="rId20" Type="http://schemas.openxmlformats.org/officeDocument/2006/relationships/slideLayout" Target="../slideLayouts/slideLayout151.xml"/><Relationship Id="rId29" Type="http://schemas.openxmlformats.org/officeDocument/2006/relationships/slideLayout" Target="../slideLayouts/slideLayout160.xml"/><Relationship Id="rId41" Type="http://schemas.openxmlformats.org/officeDocument/2006/relationships/slideLayout" Target="../slideLayouts/slideLayout172.xml"/><Relationship Id="rId54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24" Type="http://schemas.openxmlformats.org/officeDocument/2006/relationships/slideLayout" Target="../slideLayouts/slideLayout155.xml"/><Relationship Id="rId32" Type="http://schemas.openxmlformats.org/officeDocument/2006/relationships/slideLayout" Target="../slideLayouts/slideLayout163.xml"/><Relationship Id="rId37" Type="http://schemas.openxmlformats.org/officeDocument/2006/relationships/slideLayout" Target="../slideLayouts/slideLayout168.xml"/><Relationship Id="rId40" Type="http://schemas.openxmlformats.org/officeDocument/2006/relationships/slideLayout" Target="../slideLayouts/slideLayout171.xml"/><Relationship Id="rId45" Type="http://schemas.openxmlformats.org/officeDocument/2006/relationships/slideLayout" Target="../slideLayouts/slideLayout176.xml"/><Relationship Id="rId53" Type="http://schemas.openxmlformats.org/officeDocument/2006/relationships/slideLayout" Target="../slideLayouts/slideLayout184.xml"/><Relationship Id="rId58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6.xml"/><Relationship Id="rId23" Type="http://schemas.openxmlformats.org/officeDocument/2006/relationships/slideLayout" Target="../slideLayouts/slideLayout154.xml"/><Relationship Id="rId28" Type="http://schemas.openxmlformats.org/officeDocument/2006/relationships/slideLayout" Target="../slideLayouts/slideLayout159.xml"/><Relationship Id="rId36" Type="http://schemas.openxmlformats.org/officeDocument/2006/relationships/slideLayout" Target="../slideLayouts/slideLayout167.xml"/><Relationship Id="rId49" Type="http://schemas.openxmlformats.org/officeDocument/2006/relationships/slideLayout" Target="../slideLayouts/slideLayout180.xml"/><Relationship Id="rId57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50.xml"/><Relationship Id="rId31" Type="http://schemas.openxmlformats.org/officeDocument/2006/relationships/slideLayout" Target="../slideLayouts/slideLayout162.xml"/><Relationship Id="rId44" Type="http://schemas.openxmlformats.org/officeDocument/2006/relationships/slideLayout" Target="../slideLayouts/slideLayout175.xml"/><Relationship Id="rId52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53.xml"/><Relationship Id="rId27" Type="http://schemas.openxmlformats.org/officeDocument/2006/relationships/slideLayout" Target="../slideLayouts/slideLayout158.xml"/><Relationship Id="rId30" Type="http://schemas.openxmlformats.org/officeDocument/2006/relationships/slideLayout" Target="../slideLayouts/slideLayout161.xml"/><Relationship Id="rId35" Type="http://schemas.openxmlformats.org/officeDocument/2006/relationships/slideLayout" Target="../slideLayouts/slideLayout166.xml"/><Relationship Id="rId43" Type="http://schemas.openxmlformats.org/officeDocument/2006/relationships/slideLayout" Target="../slideLayouts/slideLayout174.xml"/><Relationship Id="rId48" Type="http://schemas.openxmlformats.org/officeDocument/2006/relationships/slideLayout" Target="../slideLayouts/slideLayout179.xml"/><Relationship Id="rId56" Type="http://schemas.openxmlformats.org/officeDocument/2006/relationships/slideLayout" Target="../slideLayouts/slideLayout187.xml"/><Relationship Id="rId8" Type="http://schemas.openxmlformats.org/officeDocument/2006/relationships/slideLayout" Target="../slideLayouts/slideLayout139.xml"/><Relationship Id="rId51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34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207.xml"/><Relationship Id="rId26" Type="http://schemas.openxmlformats.org/officeDocument/2006/relationships/slideLayout" Target="../slideLayouts/slideLayout215.xml"/><Relationship Id="rId39" Type="http://schemas.openxmlformats.org/officeDocument/2006/relationships/slideLayout" Target="../slideLayouts/slideLayout228.xml"/><Relationship Id="rId21" Type="http://schemas.openxmlformats.org/officeDocument/2006/relationships/slideLayout" Target="../slideLayouts/slideLayout210.xml"/><Relationship Id="rId34" Type="http://schemas.openxmlformats.org/officeDocument/2006/relationships/slideLayout" Target="../slideLayouts/slideLayout223.xml"/><Relationship Id="rId42" Type="http://schemas.openxmlformats.org/officeDocument/2006/relationships/slideLayout" Target="../slideLayouts/slideLayout231.xml"/><Relationship Id="rId47" Type="http://schemas.openxmlformats.org/officeDocument/2006/relationships/slideLayout" Target="../slideLayouts/slideLayout236.xml"/><Relationship Id="rId50" Type="http://schemas.openxmlformats.org/officeDocument/2006/relationships/slideLayout" Target="../slideLayouts/slideLayout239.xml"/><Relationship Id="rId55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206.xml"/><Relationship Id="rId25" Type="http://schemas.openxmlformats.org/officeDocument/2006/relationships/slideLayout" Target="../slideLayouts/slideLayout214.xml"/><Relationship Id="rId33" Type="http://schemas.openxmlformats.org/officeDocument/2006/relationships/slideLayout" Target="../slideLayouts/slideLayout222.xml"/><Relationship Id="rId38" Type="http://schemas.openxmlformats.org/officeDocument/2006/relationships/slideLayout" Target="../slideLayouts/slideLayout227.xml"/><Relationship Id="rId46" Type="http://schemas.openxmlformats.org/officeDocument/2006/relationships/slideLayout" Target="../slideLayouts/slideLayout235.xml"/><Relationship Id="rId59" Type="http://schemas.openxmlformats.org/officeDocument/2006/relationships/theme" Target="../theme/theme6.xml"/><Relationship Id="rId2" Type="http://schemas.openxmlformats.org/officeDocument/2006/relationships/slideLayout" Target="../slideLayouts/slideLayout191.xml"/><Relationship Id="rId16" Type="http://schemas.openxmlformats.org/officeDocument/2006/relationships/slideLayout" Target="../slideLayouts/slideLayout205.xml"/><Relationship Id="rId20" Type="http://schemas.openxmlformats.org/officeDocument/2006/relationships/slideLayout" Target="../slideLayouts/slideLayout209.xml"/><Relationship Id="rId29" Type="http://schemas.openxmlformats.org/officeDocument/2006/relationships/slideLayout" Target="../slideLayouts/slideLayout218.xml"/><Relationship Id="rId41" Type="http://schemas.openxmlformats.org/officeDocument/2006/relationships/slideLayout" Target="../slideLayouts/slideLayout230.xml"/><Relationship Id="rId54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24" Type="http://schemas.openxmlformats.org/officeDocument/2006/relationships/slideLayout" Target="../slideLayouts/slideLayout213.xml"/><Relationship Id="rId32" Type="http://schemas.openxmlformats.org/officeDocument/2006/relationships/slideLayout" Target="../slideLayouts/slideLayout221.xml"/><Relationship Id="rId37" Type="http://schemas.openxmlformats.org/officeDocument/2006/relationships/slideLayout" Target="../slideLayouts/slideLayout226.xml"/><Relationship Id="rId40" Type="http://schemas.openxmlformats.org/officeDocument/2006/relationships/slideLayout" Target="../slideLayouts/slideLayout229.xml"/><Relationship Id="rId45" Type="http://schemas.openxmlformats.org/officeDocument/2006/relationships/slideLayout" Target="../slideLayouts/slideLayout234.xml"/><Relationship Id="rId53" Type="http://schemas.openxmlformats.org/officeDocument/2006/relationships/slideLayout" Target="../slideLayouts/slideLayout242.xml"/><Relationship Id="rId58" Type="http://schemas.openxmlformats.org/officeDocument/2006/relationships/slideLayout" Target="../slideLayouts/slideLayout247.xml"/><Relationship Id="rId5" Type="http://schemas.openxmlformats.org/officeDocument/2006/relationships/slideLayout" Target="../slideLayouts/slideLayout194.xml"/><Relationship Id="rId15" Type="http://schemas.openxmlformats.org/officeDocument/2006/relationships/slideLayout" Target="../slideLayouts/slideLayout204.xml"/><Relationship Id="rId23" Type="http://schemas.openxmlformats.org/officeDocument/2006/relationships/slideLayout" Target="../slideLayouts/slideLayout212.xml"/><Relationship Id="rId28" Type="http://schemas.openxmlformats.org/officeDocument/2006/relationships/slideLayout" Target="../slideLayouts/slideLayout217.xml"/><Relationship Id="rId36" Type="http://schemas.openxmlformats.org/officeDocument/2006/relationships/slideLayout" Target="../slideLayouts/slideLayout225.xml"/><Relationship Id="rId49" Type="http://schemas.openxmlformats.org/officeDocument/2006/relationships/slideLayout" Target="../slideLayouts/slideLayout238.xml"/><Relationship Id="rId57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199.xml"/><Relationship Id="rId19" Type="http://schemas.openxmlformats.org/officeDocument/2006/relationships/slideLayout" Target="../slideLayouts/slideLayout208.xml"/><Relationship Id="rId31" Type="http://schemas.openxmlformats.org/officeDocument/2006/relationships/slideLayout" Target="../slideLayouts/slideLayout220.xml"/><Relationship Id="rId44" Type="http://schemas.openxmlformats.org/officeDocument/2006/relationships/slideLayout" Target="../slideLayouts/slideLayout233.xml"/><Relationship Id="rId52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slideLayout" Target="../slideLayouts/slideLayout203.xml"/><Relationship Id="rId22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16.xml"/><Relationship Id="rId30" Type="http://schemas.openxmlformats.org/officeDocument/2006/relationships/slideLayout" Target="../slideLayouts/slideLayout219.xml"/><Relationship Id="rId35" Type="http://schemas.openxmlformats.org/officeDocument/2006/relationships/slideLayout" Target="../slideLayouts/slideLayout224.xml"/><Relationship Id="rId43" Type="http://schemas.openxmlformats.org/officeDocument/2006/relationships/slideLayout" Target="../slideLayouts/slideLayout232.xml"/><Relationship Id="rId48" Type="http://schemas.openxmlformats.org/officeDocument/2006/relationships/slideLayout" Target="../slideLayouts/slideLayout237.xml"/><Relationship Id="rId56" Type="http://schemas.openxmlformats.org/officeDocument/2006/relationships/slideLayout" Target="../slideLayouts/slideLayout245.xml"/><Relationship Id="rId8" Type="http://schemas.openxmlformats.org/officeDocument/2006/relationships/slideLayout" Target="../slideLayouts/slideLayout197.xml"/><Relationship Id="rId51" Type="http://schemas.openxmlformats.org/officeDocument/2006/relationships/slideLayout" Target="../slideLayouts/slideLayout240.xml"/><Relationship Id="rId3" Type="http://schemas.openxmlformats.org/officeDocument/2006/relationships/slideLayout" Target="../slideLayouts/slideLayout1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752" r:id="rId13"/>
    <p:sldLayoutId id="2147483753" r:id="rId14"/>
    <p:sldLayoutId id="2147483754" r:id="rId15"/>
    <p:sldLayoutId id="2147483755" r:id="rId16"/>
    <p:sldLayoutId id="2147483774" r:id="rId17"/>
    <p:sldLayoutId id="2147483756" r:id="rId18"/>
    <p:sldLayoutId id="2147483775" r:id="rId19"/>
    <p:sldLayoutId id="2147483757" r:id="rId20"/>
    <p:sldLayoutId id="2147483776" r:id="rId21"/>
    <p:sldLayoutId id="2147483758" r:id="rId22"/>
    <p:sldLayoutId id="2147483777" r:id="rId23"/>
    <p:sldLayoutId id="2147483759" r:id="rId24"/>
    <p:sldLayoutId id="2147483778" r:id="rId25"/>
    <p:sldLayoutId id="2147483760" r:id="rId26"/>
    <p:sldLayoutId id="2147483779" r:id="rId27"/>
    <p:sldLayoutId id="2147483761" r:id="rId28"/>
    <p:sldLayoutId id="2147483780" r:id="rId29"/>
    <p:sldLayoutId id="2147483762" r:id="rId30"/>
    <p:sldLayoutId id="2147483781" r:id="rId31"/>
    <p:sldLayoutId id="2147483763" r:id="rId32"/>
    <p:sldLayoutId id="2147483782" r:id="rId33"/>
    <p:sldLayoutId id="2147483764" r:id="rId34"/>
    <p:sldLayoutId id="2147483783" r:id="rId35"/>
    <p:sldLayoutId id="2147483765" r:id="rId36"/>
    <p:sldLayoutId id="2147483784" r:id="rId37"/>
    <p:sldLayoutId id="2147483785" r:id="rId38"/>
    <p:sldLayoutId id="2147483766" r:id="rId39"/>
    <p:sldLayoutId id="2147483768" r:id="rId40"/>
    <p:sldLayoutId id="2147483786" r:id="rId41"/>
    <p:sldLayoutId id="2147483788" r:id="rId42"/>
    <p:sldLayoutId id="2147483769" r:id="rId43"/>
    <p:sldLayoutId id="2147483767" r:id="rId44"/>
    <p:sldLayoutId id="2147483787" r:id="rId45"/>
    <p:sldLayoutId id="2147483771" r:id="rId46"/>
    <p:sldLayoutId id="2147483773" r:id="rId47"/>
    <p:sldLayoutId id="2147483792" r:id="rId48"/>
    <p:sldLayoutId id="2147483793" r:id="rId49"/>
    <p:sldLayoutId id="2147483794" r:id="rId50"/>
    <p:sldLayoutId id="2147483795" r:id="rId51"/>
    <p:sldLayoutId id="2147483796" r:id="rId52"/>
    <p:sldLayoutId id="2147483797" r:id="rId53"/>
    <p:sldLayoutId id="2147483798" r:id="rId54"/>
    <p:sldLayoutId id="2147483842" r:id="rId55"/>
    <p:sldLayoutId id="2147483841" r:id="rId56"/>
    <p:sldLayoutId id="2147483843" r:id="rId57"/>
    <p:sldLayoutId id="2147483967" r:id="rId58"/>
  </p:sldLayoutIdLst>
  <p:hf hdr="0" ft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796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12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  <p:sldLayoutId id="2147483926" r:id="rId17"/>
    <p:sldLayoutId id="2147483927" r:id="rId18"/>
    <p:sldLayoutId id="2147483928" r:id="rId19"/>
    <p:sldLayoutId id="2147483929" r:id="rId20"/>
    <p:sldLayoutId id="2147483930" r:id="rId21"/>
    <p:sldLayoutId id="2147483931" r:id="rId22"/>
    <p:sldLayoutId id="2147483932" r:id="rId23"/>
    <p:sldLayoutId id="2147483933" r:id="rId24"/>
    <p:sldLayoutId id="2147483934" r:id="rId25"/>
    <p:sldLayoutId id="2147483935" r:id="rId26"/>
    <p:sldLayoutId id="2147483936" r:id="rId27"/>
    <p:sldLayoutId id="2147483937" r:id="rId28"/>
    <p:sldLayoutId id="2147483938" r:id="rId29"/>
    <p:sldLayoutId id="2147483939" r:id="rId30"/>
    <p:sldLayoutId id="2147483940" r:id="rId31"/>
    <p:sldLayoutId id="2147483941" r:id="rId32"/>
    <p:sldLayoutId id="2147483942" r:id="rId33"/>
    <p:sldLayoutId id="2147483943" r:id="rId34"/>
    <p:sldLayoutId id="2147483944" r:id="rId35"/>
    <p:sldLayoutId id="2147483945" r:id="rId36"/>
    <p:sldLayoutId id="2147483946" r:id="rId37"/>
    <p:sldLayoutId id="2147483947" r:id="rId38"/>
    <p:sldLayoutId id="2147483948" r:id="rId39"/>
    <p:sldLayoutId id="2147483949" r:id="rId40"/>
    <p:sldLayoutId id="2147483950" r:id="rId41"/>
    <p:sldLayoutId id="2147483951" r:id="rId42"/>
    <p:sldLayoutId id="2147483952" r:id="rId43"/>
    <p:sldLayoutId id="2147483953" r:id="rId44"/>
    <p:sldLayoutId id="2147483954" r:id="rId45"/>
    <p:sldLayoutId id="2147483955" r:id="rId46"/>
    <p:sldLayoutId id="2147483956" r:id="rId47"/>
    <p:sldLayoutId id="2147483957" r:id="rId48"/>
    <p:sldLayoutId id="2147483958" r:id="rId49"/>
    <p:sldLayoutId id="2147483959" r:id="rId50"/>
    <p:sldLayoutId id="2147483960" r:id="rId51"/>
    <p:sldLayoutId id="2147483961" r:id="rId52"/>
    <p:sldLayoutId id="2147483962" r:id="rId53"/>
    <p:sldLayoutId id="2147483963" r:id="rId54"/>
    <p:sldLayoutId id="2147483964" r:id="rId55"/>
    <p:sldLayoutId id="2147483965" r:id="rId56"/>
    <p:sldLayoutId id="2147483966" r:id="rId57"/>
  </p:sldLayoutIdLst>
  <p:hf hdr="0" ft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42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</p:sldLayoutIdLst>
  <p:hf hdr="0" ft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4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1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308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  <p:sldLayoutId id="2147483987" r:id="rId13"/>
    <p:sldLayoutId id="2147483988" r:id="rId14"/>
    <p:sldLayoutId id="2147483989" r:id="rId15"/>
    <p:sldLayoutId id="2147483990" r:id="rId16"/>
    <p:sldLayoutId id="2147483991" r:id="rId17"/>
    <p:sldLayoutId id="2147483992" r:id="rId18"/>
    <p:sldLayoutId id="2147483993" r:id="rId19"/>
    <p:sldLayoutId id="2147483994" r:id="rId20"/>
    <p:sldLayoutId id="2147483995" r:id="rId21"/>
    <p:sldLayoutId id="2147483996" r:id="rId22"/>
    <p:sldLayoutId id="2147483997" r:id="rId23"/>
    <p:sldLayoutId id="2147483998" r:id="rId24"/>
    <p:sldLayoutId id="2147483999" r:id="rId25"/>
    <p:sldLayoutId id="2147484000" r:id="rId26"/>
    <p:sldLayoutId id="2147484001" r:id="rId27"/>
    <p:sldLayoutId id="2147484002" r:id="rId28"/>
    <p:sldLayoutId id="2147484003" r:id="rId29"/>
    <p:sldLayoutId id="2147484004" r:id="rId30"/>
    <p:sldLayoutId id="2147484005" r:id="rId31"/>
    <p:sldLayoutId id="2147484006" r:id="rId32"/>
    <p:sldLayoutId id="2147484007" r:id="rId33"/>
    <p:sldLayoutId id="2147484008" r:id="rId34"/>
    <p:sldLayoutId id="2147484009" r:id="rId35"/>
    <p:sldLayoutId id="2147484010" r:id="rId36"/>
    <p:sldLayoutId id="2147484011" r:id="rId37"/>
    <p:sldLayoutId id="2147484012" r:id="rId38"/>
    <p:sldLayoutId id="2147484013" r:id="rId39"/>
    <p:sldLayoutId id="2147484014" r:id="rId40"/>
    <p:sldLayoutId id="2147484015" r:id="rId41"/>
    <p:sldLayoutId id="2147484016" r:id="rId42"/>
    <p:sldLayoutId id="2147484017" r:id="rId43"/>
    <p:sldLayoutId id="2147484018" r:id="rId44"/>
    <p:sldLayoutId id="2147484019" r:id="rId45"/>
    <p:sldLayoutId id="2147484020" r:id="rId46"/>
    <p:sldLayoutId id="2147484021" r:id="rId47"/>
    <p:sldLayoutId id="2147484022" r:id="rId48"/>
    <p:sldLayoutId id="2147484023" r:id="rId49"/>
    <p:sldLayoutId id="2147484024" r:id="rId50"/>
    <p:sldLayoutId id="2147484025" r:id="rId51"/>
    <p:sldLayoutId id="2147484026" r:id="rId52"/>
    <p:sldLayoutId id="2147484027" r:id="rId53"/>
    <p:sldLayoutId id="2147484028" r:id="rId54"/>
    <p:sldLayoutId id="2147484029" r:id="rId55"/>
    <p:sldLayoutId id="2147484030" r:id="rId56"/>
    <p:sldLayoutId id="2147484031" r:id="rId57"/>
    <p:sldLayoutId id="2147484032" r:id="rId58"/>
  </p:sldLayoutIdLst>
  <p:hf hdr="0" ftr="0" dt="0"/>
  <p:txStyles>
    <p:titleStyle>
      <a:lvl1pPr algn="ctr" defTabSz="1219002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1219002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42" indent="-230680" algn="l" defTabSz="1219002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804" indent="-228564" algn="l" defTabSz="1219002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366" indent="-228564" algn="l" defTabSz="1219002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4930" indent="-228564" algn="l" defTabSz="1219002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251" indent="-304750" algn="l" defTabSz="12190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52" indent="-304750" algn="l" defTabSz="12190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52" indent="-304750" algn="l" defTabSz="12190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52" indent="-304750" algn="l" defTabSz="12190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1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02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01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00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01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02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01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02" algn="l" defTabSz="12190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8000">
              <a:schemeClr val="bg1">
                <a:lumMod val="95000"/>
              </a:schemeClr>
            </a:gs>
            <a:gs pos="92000">
              <a:schemeClr val="tx1">
                <a:lumMod val="20000"/>
                <a:lumOff val="80000"/>
              </a:schemeClr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591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62" r:id="rId14"/>
    <p:sldLayoutId id="2147484063" r:id="rId15"/>
    <p:sldLayoutId id="2147484064" r:id="rId16"/>
    <p:sldLayoutId id="2147484065" r:id="rId17"/>
    <p:sldLayoutId id="2147484066" r:id="rId18"/>
    <p:sldLayoutId id="2147484067" r:id="rId19"/>
    <p:sldLayoutId id="2147484068" r:id="rId20"/>
    <p:sldLayoutId id="2147484069" r:id="rId21"/>
    <p:sldLayoutId id="2147484070" r:id="rId22"/>
    <p:sldLayoutId id="2147484071" r:id="rId23"/>
    <p:sldLayoutId id="2147484072" r:id="rId24"/>
    <p:sldLayoutId id="2147484073" r:id="rId25"/>
    <p:sldLayoutId id="2147484074" r:id="rId26"/>
    <p:sldLayoutId id="2147484075" r:id="rId27"/>
    <p:sldLayoutId id="2147484076" r:id="rId28"/>
    <p:sldLayoutId id="2147484077" r:id="rId29"/>
    <p:sldLayoutId id="2147484078" r:id="rId30"/>
    <p:sldLayoutId id="2147484079" r:id="rId31"/>
    <p:sldLayoutId id="2147484080" r:id="rId32"/>
    <p:sldLayoutId id="2147484081" r:id="rId33"/>
    <p:sldLayoutId id="2147484082" r:id="rId34"/>
    <p:sldLayoutId id="2147484083" r:id="rId35"/>
    <p:sldLayoutId id="2147484084" r:id="rId36"/>
    <p:sldLayoutId id="2147484085" r:id="rId37"/>
    <p:sldLayoutId id="2147484086" r:id="rId38"/>
    <p:sldLayoutId id="2147484087" r:id="rId39"/>
    <p:sldLayoutId id="2147484088" r:id="rId40"/>
    <p:sldLayoutId id="2147484089" r:id="rId41"/>
    <p:sldLayoutId id="2147484090" r:id="rId42"/>
    <p:sldLayoutId id="2147484091" r:id="rId43"/>
    <p:sldLayoutId id="2147484092" r:id="rId44"/>
    <p:sldLayoutId id="2147484093" r:id="rId45"/>
    <p:sldLayoutId id="2147484094" r:id="rId46"/>
    <p:sldLayoutId id="2147484095" r:id="rId47"/>
    <p:sldLayoutId id="2147484096" r:id="rId48"/>
    <p:sldLayoutId id="2147484097" r:id="rId49"/>
    <p:sldLayoutId id="2147484098" r:id="rId50"/>
    <p:sldLayoutId id="2147484099" r:id="rId51"/>
    <p:sldLayoutId id="2147484100" r:id="rId52"/>
    <p:sldLayoutId id="2147484101" r:id="rId53"/>
    <p:sldLayoutId id="2147484102" r:id="rId54"/>
    <p:sldLayoutId id="2147484103" r:id="rId55"/>
    <p:sldLayoutId id="2147484104" r:id="rId56"/>
    <p:sldLayoutId id="2147484105" r:id="rId57"/>
    <p:sldLayoutId id="2147484106" r:id="rId58"/>
  </p:sldLayoutIdLst>
  <p:hf hdr="0" ft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24.jpeg"/><Relationship Id="rId10" Type="http://schemas.openxmlformats.org/officeDocument/2006/relationships/image" Target="../media/image26.pn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28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2.xml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2.xml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33.pn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2.xml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2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2.xml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48.png"/><Relationship Id="rId12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9" Type="http://schemas.openxmlformats.org/officeDocument/2006/relationships/image" Target="../media/image44.pn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chart" Target="../charts/chart5.xml"/><Relationship Id="rId3" Type="http://schemas.openxmlformats.org/officeDocument/2006/relationships/image" Target="../media/image8.png"/><Relationship Id="rId12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2.xml"/><Relationship Id="rId11" Type="http://schemas.openxmlformats.org/officeDocument/2006/relationships/chart" Target="../charts/chart3.xml"/><Relationship Id="rId10" Type="http://schemas.openxmlformats.org/officeDocument/2006/relationships/chart" Target="../charts/chart2.xml"/><Relationship Id="rId9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54.jpeg"/><Relationship Id="rId3" Type="http://schemas.openxmlformats.org/officeDocument/2006/relationships/image" Target="../media/image8.png"/><Relationship Id="rId12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52.jpeg"/><Relationship Id="rId10" Type="http://schemas.openxmlformats.org/officeDocument/2006/relationships/image" Target="../media/image51.jpeg"/><Relationship Id="rId9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55.png"/><Relationship Id="rId9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12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11" Type="http://schemas.openxmlformats.org/officeDocument/2006/relationships/chart" Target="../charts/chart8.xml"/><Relationship Id="rId10" Type="http://schemas.openxmlformats.org/officeDocument/2006/relationships/chart" Target="../charts/chart7.xml"/><Relationship Id="rId9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2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19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0" Type="http://schemas.openxmlformats.org/officeDocument/2006/relationships/image" Target="../media/image21.pn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11" Type="http://schemas.openxmlformats.org/officeDocument/2006/relationships/image" Target="../media/image24.jpeg"/><Relationship Id="rId10" Type="http://schemas.openxmlformats.org/officeDocument/2006/relationships/image" Target="../media/image23.jpe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436" y="5625244"/>
            <a:ext cx="10363200" cy="817561"/>
          </a:xfrm>
        </p:spPr>
        <p:txBody>
          <a:bodyPr/>
          <a:lstStyle/>
          <a:p>
            <a:r>
              <a:rPr lang="ru-RU" dirty="0" smtClean="0"/>
              <a:t>Налоговый форум 16.11.2023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929540" y="2396726"/>
            <a:ext cx="10363200" cy="79208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5C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поддержки бизнеса</a:t>
            </a:r>
            <a:endParaRPr lang="ru-RU" sz="4400" b="1" dirty="0">
              <a:solidFill>
                <a:srgbClr val="005C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299357" y="279964"/>
            <a:ext cx="2160240" cy="191044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29540" y="3474340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1219002" rtl="0" eaLnBrk="1" latinLnBrk="0" hangingPunct="1">
              <a:lnSpc>
                <a:spcPct val="86000"/>
              </a:lnSpc>
              <a:spcBef>
                <a:spcPct val="0"/>
              </a:spcBef>
              <a:buNone/>
              <a:defRPr sz="2800" kern="800" spc="-53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Руководитель УФНС России по Владимирской области </a:t>
            </a:r>
          </a:p>
          <a:p>
            <a:r>
              <a:rPr lang="ru-RU" b="1" dirty="0" err="1" smtClean="0"/>
              <a:t>Фахретдинов</a:t>
            </a:r>
            <a:r>
              <a:rPr lang="ru-RU" b="1" dirty="0" smtClean="0"/>
              <a:t> М.М.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29494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Страховые </a:t>
            </a:r>
            <a:r>
              <a:rPr lang="ru-RU" sz="3200" dirty="0"/>
              <a:t>взносы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7362" y="2456892"/>
            <a:ext cx="101099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Льготные </a:t>
            </a:r>
            <a:r>
              <a:rPr lang="ru-RU" u="sng" dirty="0"/>
              <a:t>категории плательщиков страховых взносов в 2023 </a:t>
            </a:r>
            <a:r>
              <a:rPr lang="ru-RU" u="sng" dirty="0" smtClean="0"/>
              <a:t>году:</a:t>
            </a:r>
          </a:p>
          <a:p>
            <a:endParaRPr lang="ru-RU" dirty="0" smtClean="0"/>
          </a:p>
          <a:p>
            <a:r>
              <a:rPr lang="ru-RU" dirty="0" smtClean="0"/>
              <a:t>- </a:t>
            </a:r>
            <a:r>
              <a:rPr lang="ru-RU" dirty="0"/>
              <a:t>организаций ИТ отрасли; </a:t>
            </a:r>
          </a:p>
          <a:p>
            <a:r>
              <a:rPr lang="ru-RU" dirty="0"/>
              <a:t>- благотворительных организаций;</a:t>
            </a:r>
          </a:p>
          <a:p>
            <a:r>
              <a:rPr lang="ru-RU" dirty="0"/>
              <a:t>- </a:t>
            </a:r>
            <a:r>
              <a:rPr lang="ru-RU" dirty="0" smtClean="0"/>
              <a:t>МСП плательщики </a:t>
            </a:r>
            <a:r>
              <a:rPr lang="ru-RU" dirty="0"/>
              <a:t>страховых взносов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05763" y="1196750"/>
            <a:ext cx="7501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Применение </a:t>
            </a:r>
            <a:r>
              <a:rPr lang="ru-RU" dirty="0"/>
              <a:t>пониженных тарифов, установленных </a:t>
            </a:r>
            <a:r>
              <a:rPr lang="ru-RU" dirty="0" smtClean="0"/>
              <a:t>ст. 427 НК РФ</a:t>
            </a:r>
            <a:endParaRPr lang="ru-RU" dirty="0"/>
          </a:p>
        </p:txBody>
      </p:sp>
      <p:pic>
        <p:nvPicPr>
          <p:cNvPr id="7170" name="Picture 2" descr="https://www.strimgroup.com/wp-content/uploads/2020/02/Fotolia_133700655_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767" y="3284984"/>
            <a:ext cx="4971659" cy="331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2" descr="https://sitt-shop.ru/files/posts/thumbs/png-transparent-donation-computer-icons-durable-medical-equipment-the-noun-project-foundation-medical-charity-s-love-child-han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92" name="Picture 24" descr="https://mir-s3-cdn-cf.behance.net/projects/max_808/8b8c0e76192989.Y3JvcCwxMDg2LDg0OSwzNjAsMjU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2385451" cy="186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kredit-blog.ru/wp-content/uploads/2021/05/summa-proczentov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190" y="897303"/>
            <a:ext cx="2124236" cy="15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238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рассрочка </a:t>
            </a:r>
            <a:r>
              <a:rPr lang="ru-RU" sz="3200" dirty="0"/>
              <a:t>по страховым взносам 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39416" y="1001911"/>
            <a:ext cx="89583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С 1 марта 2023 года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действуют правила </a:t>
            </a:r>
            <a:r>
              <a:rPr lang="ru-RU" dirty="0"/>
              <a:t>предоставления рассрочки по уплате страховых взносов.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05763" y="2001491"/>
            <a:ext cx="9921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Задолженность можно гасить ежемесячно равными долями </a:t>
            </a:r>
            <a:r>
              <a:rPr lang="ru-RU" dirty="0" smtClean="0"/>
              <a:t>           </a:t>
            </a:r>
            <a:r>
              <a:rPr lang="ru-RU" dirty="0" smtClean="0">
                <a:solidFill>
                  <a:srgbClr val="C00000"/>
                </a:solidFill>
              </a:rPr>
              <a:t>до 28 </a:t>
            </a:r>
            <a:r>
              <a:rPr lang="ru-RU" dirty="0">
                <a:solidFill>
                  <a:srgbClr val="C00000"/>
                </a:solidFill>
              </a:rPr>
              <a:t>мая 2024 года.</a:t>
            </a:r>
            <a:r>
              <a:rPr lang="ru-RU" dirty="0"/>
              <a:t> Срок ежемесячного платежа - </a:t>
            </a:r>
            <a:r>
              <a:rPr lang="ru-RU" dirty="0">
                <a:solidFill>
                  <a:srgbClr val="C00000"/>
                </a:solidFill>
              </a:rPr>
              <a:t>не позднее 28-го числа.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00255" y="3201820"/>
            <a:ext cx="10698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Рассрочка </a:t>
            </a:r>
            <a:r>
              <a:rPr lang="ru-RU" dirty="0"/>
              <a:t>по страховым </a:t>
            </a:r>
            <a:r>
              <a:rPr lang="ru-RU" dirty="0" smtClean="0"/>
              <a:t>взносам лицам, которым в 2022 году на </a:t>
            </a:r>
            <a:r>
              <a:rPr lang="ru-RU" dirty="0"/>
              <a:t>12 месяцев продлены сроки уплаты страховых взносов</a:t>
            </a:r>
            <a:r>
              <a:rPr lang="ru-RU" dirty="0" smtClean="0"/>
              <a:t> (</a:t>
            </a:r>
            <a:r>
              <a:rPr lang="ru-RU" dirty="0"/>
              <a:t>постановление Правительства </a:t>
            </a:r>
            <a:r>
              <a:rPr lang="ru-RU" dirty="0" smtClean="0"/>
              <a:t>РФ от </a:t>
            </a:r>
            <a:r>
              <a:rPr lang="ru-RU" dirty="0"/>
              <a:t>29.04.2022 № </a:t>
            </a:r>
            <a:r>
              <a:rPr lang="ru-RU" dirty="0" smtClean="0"/>
              <a:t>776)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84050" y="5013401"/>
            <a:ext cx="8172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Уже получили рассрочку </a:t>
            </a:r>
            <a:r>
              <a:rPr lang="ru-RU" dirty="0"/>
              <a:t>по уплате страховых взносов </a:t>
            </a:r>
            <a:r>
              <a:rPr lang="ru-RU" b="1" dirty="0">
                <a:solidFill>
                  <a:srgbClr val="005CA9"/>
                </a:solidFill>
              </a:rPr>
              <a:t>187 </a:t>
            </a:r>
            <a:r>
              <a:rPr lang="ru-RU" b="1" dirty="0" smtClean="0">
                <a:solidFill>
                  <a:srgbClr val="005CA9"/>
                </a:solidFill>
              </a:rPr>
              <a:t>ЮЛ и </a:t>
            </a:r>
            <a:r>
              <a:rPr lang="ru-RU" b="1" dirty="0">
                <a:solidFill>
                  <a:srgbClr val="005CA9"/>
                </a:solidFill>
              </a:rPr>
              <a:t>36 </a:t>
            </a:r>
            <a:r>
              <a:rPr lang="ru-RU" b="1" dirty="0" smtClean="0">
                <a:solidFill>
                  <a:srgbClr val="005CA9"/>
                </a:solidFill>
              </a:rPr>
              <a:t>ИП</a:t>
            </a:r>
            <a:r>
              <a:rPr lang="ru-RU" dirty="0" smtClean="0"/>
              <a:t>, </a:t>
            </a:r>
            <a:r>
              <a:rPr lang="ru-RU" dirty="0"/>
              <a:t>на </a:t>
            </a:r>
            <a:r>
              <a:rPr lang="ru-RU" dirty="0" smtClean="0"/>
              <a:t>сумму </a:t>
            </a:r>
            <a:r>
              <a:rPr lang="ru-RU" dirty="0">
                <a:solidFill>
                  <a:srgbClr val="C00000"/>
                </a:solidFill>
              </a:rPr>
              <a:t>1 959 млн. рублей</a:t>
            </a:r>
            <a:r>
              <a:rPr lang="ru-RU" dirty="0"/>
              <a:t>.</a:t>
            </a:r>
          </a:p>
        </p:txBody>
      </p:sp>
      <p:pic>
        <p:nvPicPr>
          <p:cNvPr id="8194" name="Picture 2" descr="https://xn--b1aqpp2b.xn----8sbg5beewf.xn--p1ai/images/9519f396-be5f-62ad-b139-a010fd802c7a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424" y="260648"/>
            <a:ext cx="2058184" cy="191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cdn3.iconfinder.com/data/icons/business-office-2/512/budget_estimate_timer-102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6" y="4221088"/>
            <a:ext cx="2415624" cy="241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971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owa-ru.com/wp-content/uploads/2021/01/mdk-20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6" y="4305589"/>
            <a:ext cx="3305318" cy="234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/>
              <a:t>Специальные налоговые режимы 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2339" y="5953641"/>
            <a:ext cx="10374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7565A"/>
                </a:solidFill>
              </a:rPr>
              <a:t>Пониженной ставкой </a:t>
            </a:r>
            <a:r>
              <a:rPr lang="ru-RU" dirty="0">
                <a:solidFill>
                  <a:srgbClr val="57565A"/>
                </a:solidFill>
              </a:rPr>
              <a:t>в 2022 </a:t>
            </a:r>
            <a:r>
              <a:rPr lang="ru-RU" dirty="0" smtClean="0">
                <a:solidFill>
                  <a:srgbClr val="57565A"/>
                </a:solidFill>
              </a:rPr>
              <a:t>году воспользовался </a:t>
            </a:r>
            <a:r>
              <a:rPr lang="ru-RU" b="1" dirty="0" smtClean="0">
                <a:solidFill>
                  <a:srgbClr val="C00000"/>
                </a:solidFill>
              </a:rPr>
              <a:t>101 ИП</a:t>
            </a:r>
            <a:r>
              <a:rPr lang="ru-RU" dirty="0" smtClean="0">
                <a:solidFill>
                  <a:srgbClr val="57565A"/>
                </a:solidFill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8219" y="972340"/>
            <a:ext cx="106628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5CA9"/>
                </a:solidFill>
              </a:rPr>
              <a:t>Для НП на УСН</a:t>
            </a:r>
            <a:r>
              <a:rPr lang="ru-RU" dirty="0" smtClean="0"/>
              <a:t>:</a:t>
            </a:r>
          </a:p>
          <a:p>
            <a:r>
              <a:rPr lang="ru-RU" dirty="0" smtClean="0"/>
              <a:t>  - </a:t>
            </a:r>
            <a:r>
              <a:rPr lang="ru-RU" dirty="0"/>
              <a:t>в отношении </a:t>
            </a:r>
            <a:r>
              <a:rPr lang="ru-RU" dirty="0" smtClean="0"/>
              <a:t>44 </a:t>
            </a:r>
            <a:r>
              <a:rPr lang="ru-RU" dirty="0"/>
              <a:t>видов деятельности, выбравших объект налогообложения «доходы», снижены ставки </a:t>
            </a:r>
            <a:r>
              <a:rPr lang="ru-RU" dirty="0">
                <a:solidFill>
                  <a:srgbClr val="00B050"/>
                </a:solidFill>
              </a:rPr>
              <a:t>с 6% до 4%</a:t>
            </a:r>
            <a:r>
              <a:rPr lang="ru-RU" dirty="0"/>
              <a:t>;</a:t>
            </a:r>
          </a:p>
          <a:p>
            <a:r>
              <a:rPr lang="ru-RU" dirty="0"/>
              <a:t> </a:t>
            </a:r>
            <a:r>
              <a:rPr lang="ru-RU" dirty="0" smtClean="0"/>
              <a:t> -   </a:t>
            </a:r>
            <a:r>
              <a:rPr lang="ru-RU" dirty="0"/>
              <a:t>по объекту «доходы, уменьшенные на величину расходов» </a:t>
            </a:r>
            <a:endParaRPr lang="ru-RU" dirty="0" smtClean="0"/>
          </a:p>
          <a:p>
            <a:r>
              <a:rPr lang="ru-RU" dirty="0" smtClean="0"/>
              <a:t>ставка </a:t>
            </a:r>
            <a:r>
              <a:rPr lang="ru-RU" dirty="0"/>
              <a:t>снижена </a:t>
            </a:r>
            <a:r>
              <a:rPr lang="ru-RU" dirty="0">
                <a:solidFill>
                  <a:srgbClr val="00B050"/>
                </a:solidFill>
              </a:rPr>
              <a:t>с 15% до 10%</a:t>
            </a:r>
            <a:r>
              <a:rPr lang="ru-RU" dirty="0"/>
              <a:t>;</a:t>
            </a:r>
          </a:p>
          <a:p>
            <a:r>
              <a:rPr lang="ru-RU" dirty="0"/>
              <a:t>  -    по видам деятельности животноводство, растениеводство до 5</a:t>
            </a:r>
            <a:r>
              <a:rPr lang="ru-RU" dirty="0" smtClean="0"/>
              <a:t>%.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7698" y="3280664"/>
            <a:ext cx="10631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57565A"/>
                </a:solidFill>
              </a:rPr>
              <a:t>Пониженными ставками </a:t>
            </a:r>
            <a:r>
              <a:rPr lang="ru-RU" dirty="0">
                <a:solidFill>
                  <a:srgbClr val="57565A"/>
                </a:solidFill>
              </a:rPr>
              <a:t>в 2022 </a:t>
            </a:r>
            <a:r>
              <a:rPr lang="ru-RU" dirty="0" smtClean="0">
                <a:solidFill>
                  <a:srgbClr val="57565A"/>
                </a:solidFill>
              </a:rPr>
              <a:t>году воспользовались </a:t>
            </a:r>
            <a:r>
              <a:rPr lang="ru-RU" b="1" dirty="0" smtClean="0">
                <a:solidFill>
                  <a:srgbClr val="C00000"/>
                </a:solidFill>
              </a:rPr>
              <a:t>1234 налогоплательщика на УСН</a:t>
            </a:r>
            <a:r>
              <a:rPr lang="ru-RU" b="1" dirty="0" smtClean="0">
                <a:solidFill>
                  <a:srgbClr val="57565A"/>
                </a:solidFill>
              </a:rPr>
              <a:t>.</a:t>
            </a:r>
            <a:endParaRPr lang="ru-RU" b="1" dirty="0">
              <a:solidFill>
                <a:srgbClr val="57565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8261" y="4185084"/>
            <a:ext cx="108427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5CA9"/>
                </a:solidFill>
              </a:rPr>
              <a:t>Для </a:t>
            </a:r>
            <a:r>
              <a:rPr lang="ru-RU" dirty="0">
                <a:solidFill>
                  <a:srgbClr val="005CA9"/>
                </a:solidFill>
              </a:rPr>
              <a:t>вновь зарегистрированных </a:t>
            </a:r>
            <a:r>
              <a:rPr lang="ru-RU" dirty="0" smtClean="0">
                <a:solidFill>
                  <a:srgbClr val="005CA9"/>
                </a:solidFill>
              </a:rPr>
              <a:t>ИП </a:t>
            </a:r>
            <a:r>
              <a:rPr lang="ru-RU" dirty="0" smtClean="0"/>
              <a:t>(производственная, социальная, научная сфера деятельности):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2465" y="5062458"/>
            <a:ext cx="10986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dirty="0" smtClean="0"/>
              <a:t>освобождение </a:t>
            </a:r>
            <a:r>
              <a:rPr lang="ru-RU" dirty="0"/>
              <a:t>от уплаты налогов на протяжении двух </a:t>
            </a:r>
            <a:endParaRPr lang="ru-RU" dirty="0" smtClean="0"/>
          </a:p>
          <a:p>
            <a:r>
              <a:rPr lang="ru-RU" dirty="0" smtClean="0"/>
              <a:t>налоговых </a:t>
            </a:r>
            <a:r>
              <a:rPr lang="ru-RU" dirty="0"/>
              <a:t>периодов</a:t>
            </a:r>
          </a:p>
        </p:txBody>
      </p:sp>
      <p:pic>
        <p:nvPicPr>
          <p:cNvPr id="9218" name="Picture 2" descr="https://roysslaw.com/wp-content/uploads/2022/12/bez-imeni-1-1-1000x640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4" r="18645" b="12848"/>
          <a:stretch/>
        </p:blipFill>
        <p:spPr bwMode="auto">
          <a:xfrm>
            <a:off x="9950015" y="229272"/>
            <a:ext cx="1944216" cy="231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547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kredit-blog.ru/wp-content/uploads/2021/05/summa-proczent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1" y="4869160"/>
            <a:ext cx="2124236" cy="15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Налог </a:t>
            </a:r>
            <a:r>
              <a:rPr lang="ru-RU" sz="3200" dirty="0"/>
              <a:t>на имущество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728" y="1052736"/>
            <a:ext cx="6926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Индивидуальные предприниматели, </a:t>
            </a:r>
            <a:r>
              <a:rPr lang="ru-RU" dirty="0"/>
              <a:t>применяющие специальные налоговые режимы, освобождаются от налога на имущество физических лиц в отношении недвижимости, используемой в предпринимательской деятельности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9838" y="3429000"/>
            <a:ext cx="10662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5CA9"/>
                </a:solidFill>
              </a:rPr>
              <a:t>В 95 муниципальных образованиях </a:t>
            </a:r>
            <a:r>
              <a:rPr lang="ru-RU" dirty="0" smtClean="0"/>
              <a:t>Владимирской </a:t>
            </a:r>
            <a:r>
              <a:rPr lang="ru-RU" dirty="0"/>
              <a:t>области установлены пониженные налоговые ставки в отношении объектов налогообложения, включённых в перечень объектов торгово-офисного </a:t>
            </a:r>
            <a:r>
              <a:rPr lang="ru-RU" dirty="0" smtClean="0"/>
              <a:t>назначения.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28501" y="4869160"/>
            <a:ext cx="9865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5CA9"/>
                </a:solidFill>
              </a:rPr>
              <a:t>В 68 </a:t>
            </a:r>
            <a:r>
              <a:rPr lang="ru-RU" dirty="0">
                <a:solidFill>
                  <a:srgbClr val="005CA9"/>
                </a:solidFill>
              </a:rPr>
              <a:t>муниципальных образованиях </a:t>
            </a:r>
            <a:r>
              <a:rPr lang="ru-RU" dirty="0"/>
              <a:t>Владимирской области</a:t>
            </a:r>
            <a:r>
              <a:rPr lang="ru-RU" dirty="0" smtClean="0">
                <a:solidFill>
                  <a:srgbClr val="57565A"/>
                </a:solidFill>
              </a:rPr>
              <a:t> </a:t>
            </a:r>
            <a:r>
              <a:rPr lang="ru-RU" dirty="0">
                <a:solidFill>
                  <a:srgbClr val="57565A"/>
                </a:solidFill>
              </a:rPr>
              <a:t>– </a:t>
            </a:r>
            <a:r>
              <a:rPr lang="ru-RU" dirty="0"/>
              <a:t>дополнительные преференции для </a:t>
            </a:r>
            <a:r>
              <a:rPr lang="ru-RU" dirty="0" smtClean="0"/>
              <a:t>ИП, </a:t>
            </a:r>
            <a:r>
              <a:rPr lang="ru-RU" dirty="0"/>
              <a:t>применяющих специальные налоговые </a:t>
            </a:r>
            <a:r>
              <a:rPr lang="ru-RU" dirty="0" smtClean="0"/>
              <a:t>режимы - снижение </a:t>
            </a:r>
            <a:r>
              <a:rPr lang="ru-RU" dirty="0"/>
              <a:t>налоговых ставок по налогу на имущество физических лиц в диапазоне </a:t>
            </a:r>
            <a:r>
              <a:rPr lang="ru-RU" dirty="0">
                <a:solidFill>
                  <a:srgbClr val="005CA9"/>
                </a:solidFill>
              </a:rPr>
              <a:t>от 0,1% до 0,5</a:t>
            </a:r>
            <a:r>
              <a:rPr lang="ru-RU" dirty="0" smtClean="0">
                <a:solidFill>
                  <a:srgbClr val="005CA9"/>
                </a:solidFill>
              </a:rPr>
              <a:t>%.</a:t>
            </a:r>
            <a:endParaRPr lang="ru-RU" dirty="0">
              <a:solidFill>
                <a:srgbClr val="005CA9"/>
              </a:solidFill>
            </a:endParaRPr>
          </a:p>
        </p:txBody>
      </p:sp>
      <p:pic>
        <p:nvPicPr>
          <p:cNvPr id="10242" name="Picture 2" descr="https://static.tildacdn.com/tild3361-6634-4539-b232-623536653865/5ee1160d9a302869884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836" y="-963488"/>
            <a:ext cx="8586320" cy="572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287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Земельный, транспортный налог</a:t>
            </a:r>
            <a:endParaRPr lang="ru-RU" sz="3200" dirty="0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55839" y="3478356"/>
            <a:ext cx="75207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Отменены </a:t>
            </a:r>
            <a:r>
              <a:rPr lang="ru-RU" dirty="0"/>
              <a:t>повышающие коэффициенты 1,1 и 2 на автомобили средней стоимостью </a:t>
            </a:r>
            <a:r>
              <a:rPr lang="ru-RU" dirty="0">
                <a:solidFill>
                  <a:srgbClr val="005CA9"/>
                </a:solidFill>
              </a:rPr>
              <a:t>до 10 млн руб. </a:t>
            </a:r>
            <a:r>
              <a:rPr lang="ru-RU" dirty="0"/>
              <a:t>(включительно). </a:t>
            </a:r>
          </a:p>
          <a:p>
            <a:r>
              <a:rPr lang="ru-RU" dirty="0" smtClean="0"/>
              <a:t>Остается повышающий </a:t>
            </a:r>
            <a:r>
              <a:rPr lang="ru-RU" dirty="0"/>
              <a:t>коэффициент 3, который применяется для исчисления транспортного налога, начиная с 2022 года только к автомобилям стоимостью </a:t>
            </a:r>
            <a:r>
              <a:rPr lang="ru-RU" dirty="0">
                <a:solidFill>
                  <a:srgbClr val="005CA9"/>
                </a:solidFill>
              </a:rPr>
              <a:t>от 10 млн. рублей </a:t>
            </a:r>
            <a:r>
              <a:rPr lang="ru-RU" dirty="0"/>
              <a:t>с учетом года выпуска.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77699" y="1548754"/>
            <a:ext cx="109812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</a:t>
            </a:r>
            <a:r>
              <a:rPr lang="ru-RU" dirty="0"/>
              <a:t>кадастровая стоимость, внесенная </a:t>
            </a:r>
            <a:r>
              <a:rPr lang="ru-RU" dirty="0" smtClean="0"/>
              <a:t>в ЕГРН </a:t>
            </a:r>
            <a:r>
              <a:rPr lang="ru-RU" dirty="0"/>
              <a:t>и применяемая </a:t>
            </a:r>
            <a:r>
              <a:rPr lang="ru-RU" dirty="0">
                <a:solidFill>
                  <a:srgbClr val="C00000"/>
                </a:solidFill>
              </a:rPr>
              <a:t>с 1 января 2023 года</a:t>
            </a:r>
            <a:r>
              <a:rPr lang="ru-RU" dirty="0"/>
              <a:t>, больше стоимости из </a:t>
            </a:r>
            <a:r>
              <a:rPr lang="ru-RU" dirty="0" smtClean="0"/>
              <a:t>ЕГРН </a:t>
            </a:r>
            <a:r>
              <a:rPr lang="ru-RU" dirty="0">
                <a:solidFill>
                  <a:srgbClr val="C00000"/>
                </a:solidFill>
              </a:rPr>
              <a:t>на 1 января 2022 года</a:t>
            </a:r>
            <a:r>
              <a:rPr lang="ru-RU" dirty="0"/>
              <a:t>, то для расчета земельного налога используются показатели на 2022 год. </a:t>
            </a:r>
          </a:p>
        </p:txBody>
      </p:sp>
      <p:pic>
        <p:nvPicPr>
          <p:cNvPr id="11266" name="Picture 2" descr="https://webpulse.imgsmail.ru/imgpreview?mb=webpulse&amp;key=pulse_cabinet-image-16db6609-2d77-44cc-8638-da0d3a52f09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68" y="4113076"/>
            <a:ext cx="3906501" cy="260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165" y="3186379"/>
            <a:ext cx="3404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5C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dirty="0" smtClean="0">
                <a:solidFill>
                  <a:srgbClr val="005C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ранспортный налог </a:t>
            </a:r>
            <a:endParaRPr lang="ru-RU" dirty="0">
              <a:solidFill>
                <a:srgbClr val="005C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8" name="Picture 4" descr="https://bogatyr.club/uploads/posts/2023-03/1677895326_bogatyr-club-p-galochka-simvol-foni-instagram-4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856" y="3586368"/>
            <a:ext cx="630070" cy="62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bogatyr.club/uploads/posts/2023-03/1677895326_bogatyr-club-p-galochka-simvol-foni-instagram-4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506" y="4689601"/>
            <a:ext cx="630070" cy="62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2165" y="1082606"/>
            <a:ext cx="3404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5C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Земельный налог </a:t>
            </a:r>
            <a:endParaRPr lang="ru-RU" dirty="0">
              <a:solidFill>
                <a:srgbClr val="005C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5626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www.buhonline.ru/Files/Modules/Publication/20085_o_l_1x.png?t=16879424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688" y="2749214"/>
            <a:ext cx="6286500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исключение </a:t>
            </a:r>
            <a:r>
              <a:rPr lang="ru-RU" sz="3200" dirty="0"/>
              <a:t>компаний из реестра МСП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5360" y="4244549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состоянию на 01.11.2023 во Владимирской области </a:t>
            </a:r>
            <a:r>
              <a:rPr lang="ru-RU" dirty="0">
                <a:solidFill>
                  <a:srgbClr val="C00000"/>
                </a:solidFill>
              </a:rPr>
              <a:t>65 организаций </a:t>
            </a:r>
            <a:r>
              <a:rPr lang="ru-RU" dirty="0"/>
              <a:t>уже воспользовалось правом упрощенной процедуры </a:t>
            </a:r>
            <a:r>
              <a:rPr lang="ru-RU" dirty="0" smtClean="0"/>
              <a:t>ликвидации.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99656" y="1052736"/>
            <a:ext cx="82749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С 1 июля </a:t>
            </a:r>
            <a:r>
              <a:rPr lang="ru-RU" dirty="0" smtClean="0">
                <a:solidFill>
                  <a:srgbClr val="C00000"/>
                </a:solidFill>
              </a:rPr>
              <a:t>2023 года </a:t>
            </a:r>
            <a:r>
              <a:rPr lang="ru-RU" dirty="0" smtClean="0"/>
              <a:t>упрощена процедура </a:t>
            </a:r>
            <a:r>
              <a:rPr lang="ru-RU" dirty="0"/>
              <a:t>исключения компаний, включенных в Единый реестр субъектов малого и среднего предпринимательства, по инициативе их учредителей</a:t>
            </a:r>
            <a:r>
              <a:rPr lang="ru-RU" dirty="0" smtClean="0"/>
              <a:t>. (ФЗ </a:t>
            </a:r>
            <a:r>
              <a:rPr lang="ru-RU" dirty="0"/>
              <a:t>от 13.06.2023 № </a:t>
            </a:r>
            <a:r>
              <a:rPr lang="ru-RU" dirty="0" smtClean="0"/>
              <a:t>249-ФЗ) </a:t>
            </a:r>
            <a:endParaRPr lang="ru-RU" dirty="0"/>
          </a:p>
        </p:txBody>
      </p:sp>
      <p:pic>
        <p:nvPicPr>
          <p:cNvPr id="12292" name="Picture 4" descr="https://golbor.ru/uploads/s/d/y/e/dyelhcynpssf/img/full_Dhp43iWw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694" y="1037765"/>
            <a:ext cx="3528392" cy="316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167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/>
              <a:t>Реорганизация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28057" y="811722"/>
            <a:ext cx="10981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С 27 марта текущего года </a:t>
            </a:r>
            <a:r>
              <a:rPr lang="ru-RU" sz="2000" dirty="0"/>
              <a:t>в соответствии с приказами ФНС России от 10.11.2022 № ЕД-7-4/1068</a:t>
            </a:r>
            <a:r>
              <a:rPr lang="ru-RU" sz="2000" dirty="0" smtClean="0"/>
              <a:t>@ и </a:t>
            </a:r>
            <a:r>
              <a:rPr lang="ru-RU" sz="2000" dirty="0"/>
              <a:t>от 07.12.2022 № ЕД-7-4/1165 налоговые органы </a:t>
            </a:r>
            <a:r>
              <a:rPr lang="ru-RU" sz="2000" dirty="0" smtClean="0"/>
              <a:t>Владимирской области </a:t>
            </a:r>
            <a:r>
              <a:rPr lang="ru-RU" sz="2000" dirty="0"/>
              <a:t>перешли на двухуровневую систему </a:t>
            </a:r>
            <a:r>
              <a:rPr lang="ru-RU" sz="2000" dirty="0" smtClean="0"/>
              <a:t>управления.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5513" y="3164541"/>
            <a:ext cx="5342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Электронные сервисы ФНС России: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6582264" y="2321413"/>
            <a:ext cx="5270578" cy="2943791"/>
            <a:chOff x="5395859" y="2719911"/>
            <a:chExt cx="6481990" cy="3910223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859" y="2719911"/>
              <a:ext cx="6481990" cy="3910223"/>
            </a:xfrm>
            <a:prstGeom prst="rect">
              <a:avLst/>
            </a:prstGeom>
          </p:spPr>
        </p:pic>
        <p:sp>
          <p:nvSpPr>
            <p:cNvPr id="22" name="Овал 21"/>
            <p:cNvSpPr/>
            <p:nvPr/>
          </p:nvSpPr>
          <p:spPr>
            <a:xfrm>
              <a:off x="8069760" y="4195980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8314632" y="4110204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5867193" y="3406848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8314632" y="3406848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9480376" y="3621997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10128448" y="5361312"/>
              <a:ext cx="222484" cy="23817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068" tIns="52035" rIns="104068" bIns="52035" rtlCol="0" anchor="ctr"/>
            <a:lstStyle/>
            <a:p>
              <a:pPr algn="ctr" defTabSz="1187298"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116163" y="2414994"/>
            <a:ext cx="26779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34 </a:t>
            </a:r>
            <a:r>
              <a:rPr lang="ru-RU" sz="2000" dirty="0" smtClean="0"/>
              <a:t>вида услуг в МФЦ</a:t>
            </a:r>
            <a:endParaRPr lang="ru-RU" sz="2000" dirty="0"/>
          </a:p>
        </p:txBody>
      </p:sp>
      <p:sp>
        <p:nvSpPr>
          <p:cNvPr id="32" name="Овал 31"/>
          <p:cNvSpPr/>
          <p:nvPr/>
        </p:nvSpPr>
        <p:spPr>
          <a:xfrm>
            <a:off x="772833" y="2540593"/>
            <a:ext cx="266523" cy="22294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19817" y="3164541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7248128" y="3316941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7" name="AutoShape 80"/>
          <p:cNvSpPr>
            <a:spLocks noChangeArrowheads="1"/>
          </p:cNvSpPr>
          <p:nvPr/>
        </p:nvSpPr>
        <p:spPr bwMode="auto">
          <a:xfrm>
            <a:off x="9363111" y="1807031"/>
            <a:ext cx="2719968" cy="533664"/>
          </a:xfrm>
          <a:prstGeom prst="wedgeRoundRectCallout">
            <a:avLst>
              <a:gd name="adj1" fmla="val -66297"/>
              <a:gd name="adj2" fmla="val 265721"/>
              <a:gd name="adj3" fmla="val 16667"/>
            </a:avLst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14685"/>
            <a:r>
              <a:rPr lang="ru-RU" sz="1300" b="1" dirty="0">
                <a:solidFill>
                  <a:srgbClr val="21176A"/>
                </a:solidFill>
                <a:latin typeface="Times New Roman" pitchFamily="18" charset="0"/>
                <a:cs typeface="Times New Roman" pitchFamily="18" charset="0"/>
              </a:rPr>
              <a:t>УФНС России по Владимирской области</a:t>
            </a:r>
          </a:p>
        </p:txBody>
      </p:sp>
      <p:sp>
        <p:nvSpPr>
          <p:cNvPr id="38" name="Овал 37"/>
          <p:cNvSpPr/>
          <p:nvPr/>
        </p:nvSpPr>
        <p:spPr>
          <a:xfrm>
            <a:off x="815642" y="2135973"/>
            <a:ext cx="223714" cy="18273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154009" y="2027283"/>
            <a:ext cx="4018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6</a:t>
            </a:r>
            <a:r>
              <a:rPr lang="ru-RU" sz="2000" dirty="0" smtClean="0"/>
              <a:t> обособленных подразделений</a:t>
            </a:r>
            <a:endParaRPr lang="ru-RU" sz="2000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795" y="3923955"/>
            <a:ext cx="3829059" cy="225047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11"/>
          <a:srcRect l="12844" t="24800" r="14705" b="3800"/>
          <a:stretch/>
        </p:blipFill>
        <p:spPr>
          <a:xfrm>
            <a:off x="1662720" y="4105483"/>
            <a:ext cx="2994589" cy="2210292"/>
          </a:xfrm>
          <a:prstGeom prst="rect">
            <a:avLst/>
          </a:prstGeom>
          <a:ln>
            <a:solidFill>
              <a:srgbClr val="003054"/>
            </a:solidFill>
          </a:ln>
        </p:spPr>
      </p:pic>
      <p:pic>
        <p:nvPicPr>
          <p:cNvPr id="42" name="Рисунок 41"/>
          <p:cNvPicPr/>
          <p:nvPr/>
        </p:nvPicPr>
        <p:blipFill rotWithShape="1">
          <a:blip r:embed="rId12"/>
          <a:srcRect l="27221" t="8054" r="18819" b="13687"/>
          <a:stretch/>
        </p:blipFill>
        <p:spPr>
          <a:xfrm>
            <a:off x="3106748" y="4289165"/>
            <a:ext cx="3101122" cy="2342583"/>
          </a:xfrm>
          <a:prstGeom prst="rect">
            <a:avLst/>
          </a:prstGeom>
        </p:spPr>
      </p:pic>
      <p:sp>
        <p:nvSpPr>
          <p:cNvPr id="43" name="Овал 42"/>
          <p:cNvSpPr/>
          <p:nvPr/>
        </p:nvSpPr>
        <p:spPr>
          <a:xfrm>
            <a:off x="7968208" y="2673705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7535936" y="3793309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8855263" y="4328584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192779" y="2815104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7575802" y="3089805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9051868" y="3793178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10511001" y="3220276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8779191" y="3182024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10723095" y="4123192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11136560" y="3593940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9735438" y="4843141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9535985" y="3002003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9926178" y="3357870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8364252" y="3601794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8916460" y="3522188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8779191" y="3402007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8955551" y="3331616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9082145" y="3439999"/>
            <a:ext cx="135408" cy="11147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68" tIns="52035" rIns="104068" bIns="52035" rtlCol="0" anchor="ctr"/>
          <a:lstStyle/>
          <a:p>
            <a:pPr algn="ctr" defTabSz="118729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527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контакты</a:t>
            </a:r>
            <a:endParaRPr lang="ru-RU" sz="3200" dirty="0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284386" y="2636912"/>
            <a:ext cx="538259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Телефон контакт-центра</a:t>
            </a:r>
            <a:r>
              <a:rPr lang="en-US" dirty="0" smtClean="0"/>
              <a:t>: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8-800-222-22-22</a:t>
            </a:r>
            <a:r>
              <a:rPr lang="ru-RU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Единый номер Управления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endParaRPr lang="en-US" dirty="0" smtClean="0"/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4922-77-31-94, 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ru-RU" sz="1600" dirty="0" smtClean="0"/>
              <a:t>добавочные номера указаны в разделе «Контакты» </a:t>
            </a:r>
            <a:endParaRPr lang="en-US" sz="1600" dirty="0" smtClean="0"/>
          </a:p>
          <a:p>
            <a:r>
              <a:rPr lang="ru-RU" sz="1600" dirty="0" smtClean="0"/>
              <a:t>на сайте ФНС России </a:t>
            </a:r>
            <a:r>
              <a:rPr lang="en-US" sz="1600" dirty="0" smtClean="0"/>
              <a:t>(nalog.gov.ru)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95400" y="1079158"/>
            <a:ext cx="31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Сайт ФНС России</a:t>
            </a:r>
            <a:endParaRPr lang="ru-RU" sz="28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791323" y="1634962"/>
            <a:ext cx="2997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5CA9"/>
                </a:solidFill>
              </a:rPr>
              <a:t>www.nalog.gov.ru</a:t>
            </a:r>
            <a:endParaRPr lang="ru-RU" sz="2800" b="1" dirty="0">
              <a:solidFill>
                <a:srgbClr val="005CA9"/>
              </a:solidFill>
            </a:endParaRPr>
          </a:p>
        </p:txBody>
      </p:sp>
      <p:pic>
        <p:nvPicPr>
          <p:cNvPr id="68" name="Рисунок 67"/>
          <p:cNvPicPr/>
          <p:nvPr/>
        </p:nvPicPr>
        <p:blipFill rotWithShape="1">
          <a:blip r:embed="rId9"/>
          <a:srcRect l="11169" t="4138" b="3764"/>
          <a:stretch/>
        </p:blipFill>
        <p:spPr>
          <a:xfrm>
            <a:off x="6636060" y="188640"/>
            <a:ext cx="5276952" cy="3077363"/>
          </a:xfrm>
          <a:prstGeom prst="rect">
            <a:avLst/>
          </a:prstGeom>
        </p:spPr>
      </p:pic>
      <p:pic>
        <p:nvPicPr>
          <p:cNvPr id="67" name="Рисунок 66"/>
          <p:cNvPicPr/>
          <p:nvPr/>
        </p:nvPicPr>
        <p:blipFill rotWithShape="1">
          <a:blip r:embed="rId10"/>
          <a:srcRect l="12390" t="3933" b="3444"/>
          <a:stretch/>
        </p:blipFill>
        <p:spPr>
          <a:xfrm>
            <a:off x="6096000" y="2057334"/>
            <a:ext cx="5204427" cy="3094893"/>
          </a:xfrm>
          <a:prstGeom prst="rect">
            <a:avLst/>
          </a:prstGeom>
        </p:spPr>
      </p:pic>
      <p:pic>
        <p:nvPicPr>
          <p:cNvPr id="69" name="Рисунок 68"/>
          <p:cNvPicPr/>
          <p:nvPr/>
        </p:nvPicPr>
        <p:blipFill rotWithShape="1">
          <a:blip r:embed="rId11"/>
          <a:srcRect l="9290" t="4137" b="8575"/>
          <a:stretch/>
        </p:blipFill>
        <p:spPr>
          <a:xfrm>
            <a:off x="5591944" y="3693932"/>
            <a:ext cx="5388515" cy="291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561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4" t="5876" b="6205"/>
          <a:stretch/>
        </p:blipFill>
        <p:spPr bwMode="auto">
          <a:xfrm>
            <a:off x="371364" y="2672916"/>
            <a:ext cx="4500500" cy="392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/>
              <a:t>срок уплаты имущественных налогов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4236" y="1160748"/>
            <a:ext cx="4910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 декабря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- срок уплаты имущественных налогов гражданами за </a:t>
            </a:r>
            <a:r>
              <a:rPr lang="ru-RU" dirty="0" smtClean="0"/>
              <a:t>2022 год</a:t>
            </a:r>
            <a:r>
              <a:rPr lang="ru-RU" dirty="0"/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31904" y="2778894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Получать </a:t>
            </a:r>
            <a:r>
              <a:rPr lang="ru-RU" b="1" dirty="0">
                <a:solidFill>
                  <a:srgbClr val="005CA9"/>
                </a:solidFill>
              </a:rPr>
              <a:t>Уведомление на уплату  имущественных налогов</a:t>
            </a:r>
            <a:r>
              <a:rPr lang="ru-RU" dirty="0">
                <a:solidFill>
                  <a:srgbClr val="005CA9"/>
                </a:solidFill>
              </a:rPr>
              <a:t> </a:t>
            </a:r>
            <a:r>
              <a:rPr lang="ru-RU" dirty="0"/>
              <a:t>в электронном </a:t>
            </a:r>
            <a:r>
              <a:rPr lang="ru-RU" dirty="0" smtClean="0"/>
              <a:t>виде можно на </a:t>
            </a:r>
            <a:r>
              <a:rPr lang="ru-RU" dirty="0" err="1" smtClean="0"/>
              <a:t>Госуслугах</a:t>
            </a:r>
            <a:r>
              <a:rPr lang="ru-RU" dirty="0" smtClean="0"/>
              <a:t> (подключить услугу можно, направив соответствующее уведомление)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t="2160" r="3922" b="2043"/>
          <a:stretch/>
        </p:blipFill>
        <p:spPr bwMode="auto">
          <a:xfrm>
            <a:off x="9547116" y="1952836"/>
            <a:ext cx="2093656" cy="4197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923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dirty="0">
                <a:solidFill>
                  <a:srgbClr val="005CA9"/>
                </a:solidFill>
              </a:rPr>
              <a:t>Уведомление на уплату </a:t>
            </a:r>
            <a:r>
              <a:rPr lang="ru-RU" dirty="0" smtClean="0">
                <a:solidFill>
                  <a:srgbClr val="005CA9"/>
                </a:solidFill>
              </a:rPr>
              <a:t>имущественных налогов на </a:t>
            </a:r>
            <a:r>
              <a:rPr lang="ru-RU" dirty="0" err="1" smtClean="0">
                <a:solidFill>
                  <a:srgbClr val="005CA9"/>
                </a:solidFill>
              </a:rPr>
              <a:t>госуслугах</a:t>
            </a:r>
            <a:endParaRPr lang="ru-RU" dirty="0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655128" y="4467885"/>
            <a:ext cx="4954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Узнаете о начислениях вовремя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t="2160" r="3922" b="2043"/>
          <a:stretch/>
        </p:blipFill>
        <p:spPr bwMode="auto">
          <a:xfrm>
            <a:off x="10740516" y="3996827"/>
            <a:ext cx="1375354" cy="275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2" y="1005400"/>
            <a:ext cx="3034426" cy="2349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206" y="1023672"/>
            <a:ext cx="3040160" cy="2312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729" y="1067969"/>
            <a:ext cx="3007605" cy="2287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94" y="3960169"/>
            <a:ext cx="3362573" cy="2571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3107668" y="2060848"/>
            <a:ext cx="740260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87435" y="5092952"/>
            <a:ext cx="740260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832641" y="1966325"/>
            <a:ext cx="740260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49404" y="5071293"/>
            <a:ext cx="533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Оплачиваете прямо на </a:t>
            </a:r>
            <a:r>
              <a:rPr lang="ru-RU" dirty="0" err="1" smtClean="0"/>
              <a:t>Госуслугах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35960" y="5713545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 придется идти на почту</a:t>
            </a:r>
            <a:endParaRPr lang="ru-RU" dirty="0"/>
          </a:p>
        </p:txBody>
      </p:sp>
      <p:pic>
        <p:nvPicPr>
          <p:cNvPr id="18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73">
            <a:off x="5108112" y="5004368"/>
            <a:ext cx="639505" cy="63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92" y="4384982"/>
            <a:ext cx="644853" cy="64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30" y="5606417"/>
            <a:ext cx="568793" cy="56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5812568" y="3983184"/>
            <a:ext cx="2407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ЭТО УДОБНО!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60786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Общая статистическая информация</a:t>
            </a:r>
            <a:endParaRPr lang="ru-RU" sz="3200" dirty="0"/>
          </a:p>
        </p:txBody>
      </p:sp>
      <p:pic>
        <p:nvPicPr>
          <p:cNvPr id="50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2286000" y="2279650"/>
            <a:ext cx="457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7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9370696"/>
              </p:ext>
            </p:extLst>
          </p:nvPr>
        </p:nvGraphicFramePr>
        <p:xfrm>
          <a:off x="494172" y="1121014"/>
          <a:ext cx="3405584" cy="205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5765341"/>
              </p:ext>
            </p:extLst>
          </p:nvPr>
        </p:nvGraphicFramePr>
        <p:xfrm>
          <a:off x="4129981" y="1401538"/>
          <a:ext cx="3257983" cy="1656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381496"/>
              </p:ext>
            </p:extLst>
          </p:nvPr>
        </p:nvGraphicFramePr>
        <p:xfrm>
          <a:off x="7947000" y="1118409"/>
          <a:ext cx="3218843" cy="2073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8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6064528"/>
              </p:ext>
            </p:extLst>
          </p:nvPr>
        </p:nvGraphicFramePr>
        <p:xfrm>
          <a:off x="1009809" y="3725112"/>
          <a:ext cx="4942175" cy="290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841367" y="906420"/>
            <a:ext cx="2879725" cy="215900"/>
          </a:xfrm>
          <a:prstGeom prst="rect">
            <a:avLst/>
          </a:prstGeom>
        </p:spPr>
        <p:txBody>
          <a:bodyPr lIns="104306" tIns="52153" rIns="104306" bIns="52153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Физические лица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3812" y="949838"/>
            <a:ext cx="2881312" cy="215900"/>
          </a:xfrm>
          <a:prstGeom prst="rect">
            <a:avLst/>
          </a:prstGeom>
        </p:spPr>
        <p:txBody>
          <a:bodyPr lIns="104306" tIns="52153" rIns="104306" bIns="52153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Юридические лица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08168" y="866612"/>
            <a:ext cx="4390515" cy="382351"/>
          </a:xfrm>
          <a:prstGeom prst="rect">
            <a:avLst/>
          </a:prstGeom>
        </p:spPr>
        <p:txBody>
          <a:bodyPr lIns="104306" tIns="52153" rIns="104306" bIns="52153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Индивидуальные предприниматели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67952" y="3449162"/>
            <a:ext cx="4404357" cy="288925"/>
          </a:xfrm>
          <a:prstGeom prst="rect">
            <a:avLst/>
          </a:prstGeom>
        </p:spPr>
        <p:txBody>
          <a:bodyPr lIns="104306" tIns="52153" rIns="104306" bIns="52153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Реестр субъектов малого и среднего предпринимательства (РСМП)</a:t>
            </a: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0445904"/>
              </p:ext>
            </p:extLst>
          </p:nvPr>
        </p:nvGraphicFramePr>
        <p:xfrm>
          <a:off x="6600479" y="3640338"/>
          <a:ext cx="4102059" cy="266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312024" y="3449162"/>
            <a:ext cx="4390515" cy="382351"/>
          </a:xfrm>
          <a:prstGeom prst="rect">
            <a:avLst/>
          </a:prstGeom>
        </p:spPr>
        <p:txBody>
          <a:bodyPr lIns="104306" tIns="52153" rIns="104306" bIns="52153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800" b="1" dirty="0" err="1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Самозанятые</a:t>
            </a:r>
            <a:endParaRPr lang="ru-RU" sz="1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4863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https://spvkusa.ru/image/catalog/deng8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92" y="1077561"/>
            <a:ext cx="1937872" cy="20608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Единый налоговый счет</a:t>
            </a:r>
            <a:endParaRPr lang="ru-RU" sz="3200" dirty="0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4003625" y="1263846"/>
            <a:ext cx="3069032" cy="1883023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87073" y="850324"/>
            <a:ext cx="9819612" cy="502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АЛГОРИТМ распределения ЕНС</a:t>
            </a:r>
          </a:p>
          <a:p>
            <a:pPr algn="ctr" eaLnBrk="1" hangingPunct="1">
              <a:defRPr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378497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1-я очередь</a:t>
            </a:r>
            <a:b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недоимка  по НДФЛ</a:t>
            </a:r>
            <a:r>
              <a:rPr lang="ru-RU" sz="1600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с наиболее раннего момента возникновения</a:t>
            </a:r>
            <a:endParaRPr lang="ru-RU" sz="1600" b="1" dirty="0">
              <a:solidFill>
                <a:srgbClr val="231A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7975" y="4185084"/>
            <a:ext cx="280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2-я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</a:t>
            </a:r>
            <a:b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момента возникновения обязанности по его перечислению налоговым агентом</a:t>
            </a:r>
            <a:endParaRPr lang="ru-RU" sz="1600" b="1" dirty="0">
              <a:solidFill>
                <a:srgbClr val="231A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7104" y="5877272"/>
            <a:ext cx="8294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5-я, 6-я, 7-я очередь  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пени, проценты и штрафы</a:t>
            </a:r>
          </a:p>
          <a:p>
            <a:pPr algn="ctr"/>
            <a:r>
              <a:rPr lang="ru-RU" sz="18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соответственно</a:t>
            </a:r>
            <a:endParaRPr lang="ru-RU" sz="1800" b="1" dirty="0">
              <a:solidFill>
                <a:srgbClr val="231A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686573">
            <a:off x="780911" y="1990479"/>
            <a:ext cx="1204818" cy="372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ЕНП</a:t>
            </a:r>
            <a:endParaRPr lang="ru-RU" sz="3200" b="1" dirty="0">
              <a:solidFill>
                <a:srgbClr val="231A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https://thumbs.dreamstime.com/z/%D1%81%D1%82%D0%BE%D0%B3-%D0%B7%D0%BE%D0%BB%D0%BE%D1%82%D0%B0-%D0%BC%D0%BE%D0%BD%D0%B5%D1%82%D0%BE%D0%BA-112494169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2" t="21823" r="3935" b="23530"/>
          <a:stretch/>
        </p:blipFill>
        <p:spPr bwMode="auto">
          <a:xfrm>
            <a:off x="9408368" y="1213857"/>
            <a:ext cx="2356477" cy="1935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Штриховая стрелка вправо 18"/>
          <p:cNvSpPr/>
          <p:nvPr/>
        </p:nvSpPr>
        <p:spPr>
          <a:xfrm>
            <a:off x="2564213" y="2130508"/>
            <a:ext cx="1095258" cy="701336"/>
          </a:xfrm>
          <a:prstGeom prst="stripedRightArrow">
            <a:avLst/>
          </a:prstGeom>
          <a:solidFill>
            <a:srgbClr val="E8DF6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026021" y="1352639"/>
            <a:ext cx="1865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2117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денежных средств на ЕНС</a:t>
            </a:r>
            <a:endParaRPr lang="ru-RU" sz="1600" b="1" dirty="0">
              <a:solidFill>
                <a:srgbClr val="2117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93207" y="1374361"/>
            <a:ext cx="1877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2117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 соответствующим налогам</a:t>
            </a:r>
            <a:endParaRPr lang="ru-RU" sz="1600" b="1" dirty="0">
              <a:solidFill>
                <a:srgbClr val="2117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9423" y="3719681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3-я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</a:t>
            </a:r>
            <a:b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недоимка по иным налогам, сборам, страховым взносам </a:t>
            </a:r>
            <a:r>
              <a:rPr lang="ru-RU" sz="16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 наиболее раннего момента возникновения</a:t>
            </a:r>
          </a:p>
          <a:p>
            <a:pPr algn="ctr"/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49052" y="4331730"/>
            <a:ext cx="23946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4-я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</a:t>
            </a:r>
            <a:b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налоги и страховые взносы </a:t>
            </a:r>
            <a:r>
              <a:rPr lang="ru-RU" sz="1600" b="1" dirty="0" smtClean="0">
                <a:solidFill>
                  <a:srgbClr val="231A6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 момента возникновения обязанности по уплате</a:t>
            </a:r>
            <a:endParaRPr lang="ru-RU" sz="1600" b="1" dirty="0">
              <a:solidFill>
                <a:srgbClr val="231A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 descr="Дела заграничные!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970" r="12750" b="7199"/>
          <a:stretch/>
        </p:blipFill>
        <p:spPr bwMode="auto">
          <a:xfrm>
            <a:off x="11134094" y="141802"/>
            <a:ext cx="930973" cy="1004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898" y="1528149"/>
            <a:ext cx="623038" cy="63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4625454" y="1768321"/>
            <a:ext cx="2300245" cy="798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НАЛОГОВЫЙ СЧЕТ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92808" y="2495822"/>
            <a:ext cx="2300245" cy="798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0000 0000 0000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2" descr="Картинки по запросу экономика пнг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95537" y="2108157"/>
            <a:ext cx="1296143" cy="864096"/>
          </a:xfrm>
          <a:prstGeom prst="rect">
            <a:avLst/>
          </a:prstGeom>
          <a:noFill/>
        </p:spPr>
      </p:pic>
      <p:sp>
        <p:nvSpPr>
          <p:cNvPr id="30" name="Штриховая стрелка вправо 29"/>
          <p:cNvSpPr/>
          <p:nvPr/>
        </p:nvSpPr>
        <p:spPr>
          <a:xfrm>
            <a:off x="7914346" y="2087227"/>
            <a:ext cx="1289332" cy="701336"/>
          </a:xfrm>
          <a:prstGeom prst="stripedRightArrow">
            <a:avLst/>
          </a:prstGeom>
          <a:solidFill>
            <a:srgbClr val="E8DF6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353109" y="2342228"/>
            <a:ext cx="921727" cy="372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2117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</a:t>
            </a:r>
          </a:p>
          <a:p>
            <a:pPr algn="ctr"/>
            <a:endParaRPr lang="ru-RU" sz="1800" b="1" dirty="0">
              <a:solidFill>
                <a:srgbClr val="2117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562682" y="1791769"/>
            <a:ext cx="921727" cy="372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2117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endParaRPr lang="ru-RU" sz="1800" b="1" dirty="0">
              <a:solidFill>
                <a:srgbClr val="2117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946380" y="1367957"/>
            <a:ext cx="921727" cy="372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2117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</a:t>
            </a:r>
            <a:endParaRPr lang="ru-RU" sz="1800" b="1" dirty="0">
              <a:solidFill>
                <a:srgbClr val="2117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0821">
            <a:off x="958786" y="1625811"/>
            <a:ext cx="272539" cy="24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798">
            <a:off x="1215305" y="1573657"/>
            <a:ext cx="272539" cy="24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47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Единый налоговый счет</a:t>
            </a:r>
            <a:endParaRPr lang="ru-RU" sz="3200" dirty="0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pic>
        <p:nvPicPr>
          <p:cNvPr id="24" name="Рисунок 23" descr="Дела заграничные!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970" r="12750" b="7199"/>
          <a:stretch/>
        </p:blipFill>
        <p:spPr bwMode="auto">
          <a:xfrm>
            <a:off x="11247225" y="52841"/>
            <a:ext cx="930973" cy="1004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6" t="7428" r="15824" b="20216"/>
          <a:stretch/>
        </p:blipFill>
        <p:spPr bwMode="auto">
          <a:xfrm>
            <a:off x="899106" y="818780"/>
            <a:ext cx="10468906" cy="599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8760296" y="1745308"/>
            <a:ext cx="864096" cy="4320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6862029" y="1425520"/>
            <a:ext cx="1764196" cy="1071624"/>
          </a:xfrm>
          <a:prstGeom prst="rightArrow">
            <a:avLst/>
          </a:prstGeom>
          <a:solidFill>
            <a:srgbClr val="FFFF00"/>
          </a:solidFill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19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2708920"/>
            <a:ext cx="10363200" cy="817561"/>
          </a:xfrm>
        </p:spPr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149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1900" dirty="0"/>
              <a:t>Поступление администрируемых </a:t>
            </a:r>
            <a:r>
              <a:rPr lang="ru-RU" sz="1900" dirty="0" err="1"/>
              <a:t>фнс</a:t>
            </a:r>
            <a:r>
              <a:rPr lang="ru-RU" sz="1900" dirty="0"/>
              <a:t> России  ДОХОДОВ На территории владимирской области</a:t>
            </a:r>
          </a:p>
        </p:txBody>
      </p:sp>
      <p:pic>
        <p:nvPicPr>
          <p:cNvPr id="50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graphicFrame>
        <p:nvGraphicFramePr>
          <p:cNvPr id="51" name="Chart 18">
            <a:extLst>
              <a:ext uri="{FF2B5EF4-FFF2-40B4-BE49-F238E27FC236}">
                <a16:creationId xmlns:a16="http://schemas.microsoft.com/office/drawing/2014/main" xmlns="" id="{B28128B0-B574-425B-BE11-E8844CFCD1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1487985"/>
              </p:ext>
            </p:extLst>
          </p:nvPr>
        </p:nvGraphicFramePr>
        <p:xfrm>
          <a:off x="290272" y="1412776"/>
          <a:ext cx="2618484" cy="486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3" name="Subtitle 2">
            <a:extLst>
              <a:ext uri="{FF2B5EF4-FFF2-40B4-BE49-F238E27FC236}">
                <a16:creationId xmlns:a16="http://schemas.microsoft.com/office/drawing/2014/main" xmlns="" id="{841395F6-F2A5-4221-B4BE-DDCDAB20BBD3}"/>
              </a:ext>
            </a:extLst>
          </p:cNvPr>
          <p:cNvSpPr txBox="1">
            <a:spLocks/>
          </p:cNvSpPr>
          <p:nvPr/>
        </p:nvSpPr>
        <p:spPr>
          <a:xfrm>
            <a:off x="659396" y="1094546"/>
            <a:ext cx="2188163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tabLst>
                <a:tab pos="342900" algn="l"/>
              </a:tabLst>
            </a:pPr>
            <a:r>
              <a:rPr lang="ru-RU" sz="1600" b="1" dirty="0" smtClean="0">
                <a:solidFill>
                  <a:srgbClr val="231A6F"/>
                </a:solidFill>
                <a:latin typeface="Roboto Condensed" panose="02000000000000000000" pitchFamily="2" charset="0"/>
              </a:rPr>
              <a:t>ФЕДЕРАЛЬНЫЙ  БЮДЖЕТ</a:t>
            </a:r>
            <a:endParaRPr lang="ru-RU" sz="1600" b="1" dirty="0">
              <a:solidFill>
                <a:srgbClr val="231A6F"/>
              </a:solidFill>
              <a:latin typeface="Roboto Condensed" panose="02000000000000000000" pitchFamily="2" charset="0"/>
            </a:endParaRPr>
          </a:p>
        </p:txBody>
      </p:sp>
      <p:sp>
        <p:nvSpPr>
          <p:cNvPr id="54" name="Oval 22">
            <a:extLst>
              <a:ext uri="{FF2B5EF4-FFF2-40B4-BE49-F238E27FC236}">
                <a16:creationId xmlns:a16="http://schemas.microsoft.com/office/drawing/2014/main" xmlns="" id="{97168F43-7D6B-4267-BDF8-E96B4A095ADF}"/>
              </a:ext>
            </a:extLst>
          </p:cNvPr>
          <p:cNvSpPr/>
          <p:nvPr/>
        </p:nvSpPr>
        <p:spPr>
          <a:xfrm>
            <a:off x="1898506" y="2808079"/>
            <a:ext cx="632249" cy="595466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+22,9%</a:t>
            </a:r>
            <a:endParaRPr lang="ru-RU" sz="1200" b="1" dirty="0">
              <a:solidFill>
                <a:srgbClr val="E46C0A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841395F6-F2A5-4221-B4BE-DDCDAB20BBD3}"/>
              </a:ext>
            </a:extLst>
          </p:cNvPr>
          <p:cNvSpPr txBox="1">
            <a:spLocks/>
          </p:cNvSpPr>
          <p:nvPr/>
        </p:nvSpPr>
        <p:spPr>
          <a:xfrm>
            <a:off x="9660396" y="1052736"/>
            <a:ext cx="178161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tabLst>
                <a:tab pos="342900" algn="l"/>
              </a:tabLst>
            </a:pPr>
            <a:r>
              <a:rPr lang="ru-RU" sz="1600" b="1" dirty="0" smtClean="0">
                <a:solidFill>
                  <a:srgbClr val="231A6F"/>
                </a:solidFill>
                <a:latin typeface="Roboto Condensed" panose="02000000000000000000" pitchFamily="2" charset="0"/>
              </a:rPr>
              <a:t>СТРАХОВЫЕ  ВЗНОСЫ</a:t>
            </a:r>
            <a:endParaRPr lang="ru-RU" sz="1600" b="1" dirty="0">
              <a:solidFill>
                <a:srgbClr val="231A6F"/>
              </a:solidFill>
              <a:latin typeface="Roboto Condensed" panose="02000000000000000000" pitchFamily="2" charset="0"/>
            </a:endParaRPr>
          </a:p>
        </p:txBody>
      </p:sp>
      <p:cxnSp>
        <p:nvCxnSpPr>
          <p:cNvPr id="56" name="Straight Connector 29">
            <a:extLst>
              <a:ext uri="{FF2B5EF4-FFF2-40B4-BE49-F238E27FC236}">
                <a16:creationId xmlns:a16="http://schemas.microsoft.com/office/drawing/2014/main" xmlns="" id="{85F7FEF8-B1F2-4BFA-A77B-8E882F1F4E6E}"/>
              </a:ext>
            </a:extLst>
          </p:cNvPr>
          <p:cNvCxnSpPr/>
          <p:nvPr/>
        </p:nvCxnSpPr>
        <p:spPr>
          <a:xfrm>
            <a:off x="3052707" y="1340768"/>
            <a:ext cx="0" cy="508669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8" name="Chart 18">
            <a:extLst>
              <a:ext uri="{FF2B5EF4-FFF2-40B4-BE49-F238E27FC236}">
                <a16:creationId xmlns:a16="http://schemas.microsoft.com/office/drawing/2014/main" xmlns="" id="{B28128B0-B574-425B-BE11-E8844CFCD1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8240151"/>
              </p:ext>
            </p:extLst>
          </p:nvPr>
        </p:nvGraphicFramePr>
        <p:xfrm>
          <a:off x="6377875" y="1412776"/>
          <a:ext cx="2618484" cy="486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9" name="Chart 18">
            <a:extLst>
              <a:ext uri="{FF2B5EF4-FFF2-40B4-BE49-F238E27FC236}">
                <a16:creationId xmlns:a16="http://schemas.microsoft.com/office/drawing/2014/main" xmlns="" id="{B28128B0-B574-425B-BE11-E8844CFCD1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9794650"/>
              </p:ext>
            </p:extLst>
          </p:nvPr>
        </p:nvGraphicFramePr>
        <p:xfrm>
          <a:off x="3323692" y="1427814"/>
          <a:ext cx="2618484" cy="486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0" name="Chart 18">
            <a:extLst>
              <a:ext uri="{FF2B5EF4-FFF2-40B4-BE49-F238E27FC236}">
                <a16:creationId xmlns:a16="http://schemas.microsoft.com/office/drawing/2014/main" xmlns="" id="{B28128B0-B574-425B-BE11-E8844CFCD1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5793561"/>
              </p:ext>
            </p:extLst>
          </p:nvPr>
        </p:nvGraphicFramePr>
        <p:xfrm>
          <a:off x="9332926" y="1412776"/>
          <a:ext cx="2618484" cy="486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61" name="Subtitle 2">
            <a:extLst>
              <a:ext uri="{FF2B5EF4-FFF2-40B4-BE49-F238E27FC236}">
                <a16:creationId xmlns:a16="http://schemas.microsoft.com/office/drawing/2014/main" xmlns="" id="{841395F6-F2A5-4221-B4BE-DDCDAB20BBD3}"/>
              </a:ext>
            </a:extLst>
          </p:cNvPr>
          <p:cNvSpPr txBox="1">
            <a:spLocks/>
          </p:cNvSpPr>
          <p:nvPr/>
        </p:nvSpPr>
        <p:spPr>
          <a:xfrm>
            <a:off x="3791001" y="1076472"/>
            <a:ext cx="1548915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tabLst>
                <a:tab pos="342900" algn="l"/>
              </a:tabLst>
            </a:pPr>
            <a:r>
              <a:rPr lang="ru-RU" sz="1600" b="1" dirty="0" smtClean="0">
                <a:solidFill>
                  <a:srgbClr val="231A6F"/>
                </a:solidFill>
                <a:latin typeface="Roboto Condensed" panose="02000000000000000000" pitchFamily="2" charset="0"/>
              </a:rPr>
              <a:t>ОБЛАСТНОЙ  БЮДЖЕТ</a:t>
            </a:r>
            <a:endParaRPr lang="ru-RU" sz="1600" b="1" dirty="0">
              <a:solidFill>
                <a:srgbClr val="231A6F"/>
              </a:solidFill>
              <a:latin typeface="Roboto Condensed" panose="02000000000000000000" pitchFamily="2" charset="0"/>
            </a:endParaRP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xmlns="" id="{841395F6-F2A5-4221-B4BE-DDCDAB20BBD3}"/>
              </a:ext>
            </a:extLst>
          </p:cNvPr>
          <p:cNvSpPr txBox="1">
            <a:spLocks/>
          </p:cNvSpPr>
          <p:nvPr/>
        </p:nvSpPr>
        <p:spPr>
          <a:xfrm>
            <a:off x="6665907" y="1052736"/>
            <a:ext cx="1842361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tabLst>
                <a:tab pos="342900" algn="l"/>
              </a:tabLst>
            </a:pPr>
            <a:r>
              <a:rPr lang="ru-RU" sz="1600" b="1" dirty="0" smtClean="0">
                <a:solidFill>
                  <a:srgbClr val="231A6F"/>
                </a:solidFill>
                <a:latin typeface="Roboto Condensed" panose="02000000000000000000" pitchFamily="2" charset="0"/>
              </a:rPr>
              <a:t>МЕСТНЫЕ БЮДЖЕТЫ</a:t>
            </a:r>
            <a:endParaRPr lang="ru-RU" sz="1600" b="1" dirty="0">
              <a:solidFill>
                <a:srgbClr val="231A6F"/>
              </a:solidFill>
              <a:latin typeface="Roboto Condensed" panose="020000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6970" y="1787015"/>
            <a:ext cx="131945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1400" i="1" dirty="0" err="1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  <a:cs typeface="Arial" pitchFamily="34" charset="0"/>
              </a:rPr>
              <a:t>МЛрд.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  <a:cs typeface="Arial" pitchFamily="34" charset="0"/>
              </a:rPr>
              <a:t> РУБ.</a:t>
            </a:r>
            <a:endParaRPr lang="ru-RU" sz="1400" i="1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cxnSp>
        <p:nvCxnSpPr>
          <p:cNvPr id="68" name="Straight Connector 29">
            <a:extLst>
              <a:ext uri="{FF2B5EF4-FFF2-40B4-BE49-F238E27FC236}">
                <a16:creationId xmlns:a16="http://schemas.microsoft.com/office/drawing/2014/main" xmlns="" id="{85F7FEF8-B1F2-4BFA-A77B-8E882F1F4E6E}"/>
              </a:ext>
            </a:extLst>
          </p:cNvPr>
          <p:cNvCxnSpPr/>
          <p:nvPr/>
        </p:nvCxnSpPr>
        <p:spPr>
          <a:xfrm>
            <a:off x="6240016" y="1315610"/>
            <a:ext cx="0" cy="508669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29">
            <a:extLst>
              <a:ext uri="{FF2B5EF4-FFF2-40B4-BE49-F238E27FC236}">
                <a16:creationId xmlns:a16="http://schemas.microsoft.com/office/drawing/2014/main" xmlns="" id="{85F7FEF8-B1F2-4BFA-A77B-8E882F1F4E6E}"/>
              </a:ext>
            </a:extLst>
          </p:cNvPr>
          <p:cNvCxnSpPr/>
          <p:nvPr/>
        </p:nvCxnSpPr>
        <p:spPr>
          <a:xfrm>
            <a:off x="8996359" y="1315610"/>
            <a:ext cx="0" cy="508669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Oval 22">
            <a:extLst>
              <a:ext uri="{FF2B5EF4-FFF2-40B4-BE49-F238E27FC236}">
                <a16:creationId xmlns:a16="http://schemas.microsoft.com/office/drawing/2014/main" xmlns="" id="{97168F43-7D6B-4267-BDF8-E96B4A095ADF}"/>
              </a:ext>
            </a:extLst>
          </p:cNvPr>
          <p:cNvSpPr/>
          <p:nvPr/>
        </p:nvSpPr>
        <p:spPr>
          <a:xfrm>
            <a:off x="4907868" y="2221466"/>
            <a:ext cx="632249" cy="595466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+41,5%</a:t>
            </a:r>
            <a:endParaRPr lang="ru-RU" sz="1200" b="1" dirty="0">
              <a:solidFill>
                <a:srgbClr val="E46C0A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2" name="Oval 22">
            <a:extLst>
              <a:ext uri="{FF2B5EF4-FFF2-40B4-BE49-F238E27FC236}">
                <a16:creationId xmlns:a16="http://schemas.microsoft.com/office/drawing/2014/main" xmlns="" id="{97168F43-7D6B-4267-BDF8-E96B4A095ADF}"/>
              </a:ext>
            </a:extLst>
          </p:cNvPr>
          <p:cNvSpPr/>
          <p:nvPr/>
        </p:nvSpPr>
        <p:spPr>
          <a:xfrm>
            <a:off x="7984031" y="4201686"/>
            <a:ext cx="632249" cy="595466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+12,5%</a:t>
            </a:r>
            <a:endParaRPr lang="ru-RU" sz="1200" b="1" dirty="0">
              <a:solidFill>
                <a:srgbClr val="E46C0A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3" name="Oval 22">
            <a:extLst>
              <a:ext uri="{FF2B5EF4-FFF2-40B4-BE49-F238E27FC236}">
                <a16:creationId xmlns:a16="http://schemas.microsoft.com/office/drawing/2014/main" xmlns="" id="{97168F43-7D6B-4267-BDF8-E96B4A095ADF}"/>
              </a:ext>
            </a:extLst>
          </p:cNvPr>
          <p:cNvSpPr/>
          <p:nvPr/>
        </p:nvSpPr>
        <p:spPr>
          <a:xfrm>
            <a:off x="10884532" y="2829398"/>
            <a:ext cx="704257" cy="671609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+</a:t>
            </a:r>
            <a:r>
              <a:rPr lang="en-US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32.2</a:t>
            </a:r>
            <a:r>
              <a:rPr lang="ru-RU" sz="1200" b="1" dirty="0" smtClean="0">
                <a:solidFill>
                  <a:srgbClr val="E46C0A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%</a:t>
            </a:r>
            <a:endParaRPr lang="ru-RU" sz="1200" b="1" dirty="0">
              <a:solidFill>
                <a:srgbClr val="E46C0A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4" name="Номер слайда 3"/>
          <p:cNvSpPr txBox="1">
            <a:spLocks/>
          </p:cNvSpPr>
          <p:nvPr/>
        </p:nvSpPr>
        <p:spPr>
          <a:xfrm>
            <a:off x="11577900" y="6333037"/>
            <a:ext cx="492358" cy="33855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lnSpc>
                <a:spcPct val="86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800" spc="-13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82CF49E-E603-4450-8CC8-47161955A0F3}" type="slidenum">
              <a:rPr lang="ru-RU" altLang="ru-RU" sz="2000" smtClean="0">
                <a:latin typeface="Roboto Condensed" charset="0"/>
                <a:ea typeface="Roboto Condensed" charset="0"/>
              </a:rPr>
              <a:pPr>
                <a:defRPr/>
              </a:pPr>
              <a:t>3</a:t>
            </a:fld>
            <a:endParaRPr lang="ru-RU" altLang="ru-RU" sz="2000" dirty="0">
              <a:latin typeface="Roboto Condensed" charset="0"/>
              <a:ea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06-02\Downloads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3964499"/>
            <a:ext cx="4110117" cy="271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государственные меры </a:t>
            </a:r>
            <a:r>
              <a:rPr lang="ru-RU" sz="3200" dirty="0"/>
              <a:t>поддержки бизнеса 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94" y="1019620"/>
            <a:ext cx="6372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Государственные меры </a:t>
            </a:r>
            <a:r>
              <a:rPr lang="ru-RU" b="1" dirty="0"/>
              <a:t>поддержки бизнеса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30110" y="5428674"/>
            <a:ext cx="65220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введения </a:t>
            </a:r>
            <a:r>
              <a:rPr lang="ru-RU" dirty="0"/>
              <a:t>моратория на налоговые санкции и проведение выездных </a:t>
            </a:r>
            <a:r>
              <a:rPr lang="ru-RU" dirty="0" smtClean="0"/>
              <a:t>проверок и др.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24012" y="1896783"/>
            <a:ext cx="8472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57565A"/>
                </a:solidFill>
              </a:rPr>
              <a:t>п</a:t>
            </a:r>
            <a:r>
              <a:rPr lang="ru-RU" dirty="0" smtClean="0">
                <a:solidFill>
                  <a:srgbClr val="57565A"/>
                </a:solidFill>
              </a:rPr>
              <a:t>редоставление </a:t>
            </a:r>
            <a:r>
              <a:rPr lang="ru-RU" dirty="0">
                <a:solidFill>
                  <a:srgbClr val="57565A"/>
                </a:solidFill>
              </a:rPr>
              <a:t>федеральных субсидий, отсрочек, налоговых каникул пострадавшим отраслям экономики;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89868" y="2964053"/>
            <a:ext cx="901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57565A"/>
                </a:solidFill>
              </a:rPr>
              <a:t>освобождение </a:t>
            </a:r>
            <a:r>
              <a:rPr lang="ru-RU" dirty="0">
                <a:solidFill>
                  <a:srgbClr val="57565A"/>
                </a:solidFill>
              </a:rPr>
              <a:t>МСП и НКО от уплаты налогов;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12564" y="3556466"/>
            <a:ext cx="9095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57565A"/>
                </a:solidFill>
              </a:rPr>
              <a:t>снижение </a:t>
            </a:r>
            <a:r>
              <a:rPr lang="ru-RU" dirty="0">
                <a:solidFill>
                  <a:srgbClr val="57565A"/>
                </a:solidFill>
              </a:rPr>
              <a:t>ставок налогов (сборов) для малого и среднего бизнеса;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24011" y="4492570"/>
            <a:ext cx="6420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57565A"/>
                </a:solidFill>
              </a:rPr>
              <a:t>продление </a:t>
            </a:r>
            <a:r>
              <a:rPr lang="ru-RU" dirty="0">
                <a:solidFill>
                  <a:srgbClr val="57565A"/>
                </a:solidFill>
              </a:rPr>
              <a:t>срока уплаты налогов и срока предоставления отчетности;</a:t>
            </a:r>
          </a:p>
        </p:txBody>
      </p:sp>
      <p:pic>
        <p:nvPicPr>
          <p:cNvPr id="1029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01" y="1786261"/>
            <a:ext cx="880357" cy="8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4" y="2666618"/>
            <a:ext cx="880357" cy="8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70" y="3460687"/>
            <a:ext cx="880357" cy="8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53" y="4341044"/>
            <a:ext cx="880357" cy="8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https://turism.goroo-orsha.by/files/01440/obj/140/22353/img/1663650401_2-phonoteka-org-p-galochka-bez-fona-oboi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01" y="5290938"/>
            <a:ext cx="880357" cy="8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clipart-library.com/images/pTqK8oM6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364" y="175089"/>
            <a:ext cx="2542056" cy="25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11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налоговый контроль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360" y="1083459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Постановление </a:t>
            </a:r>
            <a:r>
              <a:rPr lang="ru-RU" dirty="0"/>
              <a:t>Правительства </a:t>
            </a:r>
            <a:r>
              <a:rPr lang="ru-RU" dirty="0" smtClean="0"/>
              <a:t>РФ </a:t>
            </a:r>
            <a:r>
              <a:rPr lang="ru-RU" dirty="0"/>
              <a:t>№ 336 от </a:t>
            </a:r>
            <a:r>
              <a:rPr lang="ru-RU" dirty="0" smtClean="0"/>
              <a:t>10.03.2022 -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08628" y="4869160"/>
            <a:ext cx="7307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Приостановлены выездные </a:t>
            </a:r>
            <a:r>
              <a:rPr lang="ru-RU" dirty="0"/>
              <a:t>налоговые проверки </a:t>
            </a:r>
            <a:r>
              <a:rPr lang="en-US" dirty="0"/>
              <a:t>IT</a:t>
            </a:r>
            <a:r>
              <a:rPr lang="ru-RU" dirty="0"/>
              <a:t>-компаний </a:t>
            </a:r>
            <a:r>
              <a:rPr lang="ru-RU" dirty="0">
                <a:solidFill>
                  <a:srgbClr val="C00000"/>
                </a:solidFill>
              </a:rPr>
              <a:t>до 3 марта 2025 </a:t>
            </a:r>
            <a:r>
              <a:rPr lang="ru-RU" dirty="0" smtClean="0">
                <a:solidFill>
                  <a:srgbClr val="C00000"/>
                </a:solidFill>
              </a:rPr>
              <a:t>года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sz="2000" i="1" dirty="0" smtClean="0"/>
              <a:t>(</a:t>
            </a:r>
            <a:r>
              <a:rPr lang="ru-RU" sz="2000" i="1" dirty="0"/>
              <a:t>Исключения составляют только те проверки, которые назначены решением ФНС России</a:t>
            </a:r>
            <a:r>
              <a:rPr lang="ru-RU" sz="2000" i="1" dirty="0" smtClean="0"/>
              <a:t>.)</a:t>
            </a:r>
            <a:endParaRPr lang="ru-RU" sz="20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2382" y="1697231"/>
            <a:ext cx="68724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действуют ограничения на </a:t>
            </a:r>
            <a:r>
              <a:rPr lang="ru-RU" dirty="0"/>
              <a:t>проведение внеплановых </a:t>
            </a:r>
            <a:r>
              <a:rPr lang="ru-RU" dirty="0" smtClean="0"/>
              <a:t>мероприятий за </a:t>
            </a:r>
            <a:r>
              <a:rPr lang="ru-RU" dirty="0"/>
              <a:t>соблюдением законодательства </a:t>
            </a:r>
            <a:r>
              <a:rPr lang="ru-RU" dirty="0" smtClean="0"/>
              <a:t>РФ о </a:t>
            </a:r>
            <a:r>
              <a:rPr lang="ru-RU" dirty="0"/>
              <a:t>применении ККТ</a:t>
            </a:r>
            <a:endParaRPr lang="ru-RU" dirty="0">
              <a:solidFill>
                <a:srgbClr val="57565A"/>
              </a:solidFill>
            </a:endParaRPr>
          </a:p>
        </p:txBody>
      </p:sp>
      <p:pic>
        <p:nvPicPr>
          <p:cNvPr id="2050" name="Picture 2" descr="https://mebellka.ru/wp-content/uploads/4/9/e/49e020bc56dbbc8bfd47bce15ced80b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1179972"/>
            <a:ext cx="3492388" cy="279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chool37.centerstart.ru/sites/school37.centerstart.ru/files/tmp/inf%20sis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3973883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tatic.tildacdn.com/tild3861-3036-4130-a537-636636343861/noroot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2154610"/>
            <a:ext cx="14287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077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sosh1.uobodaibo.ru/1/ivanushkina/2021-2022/11december2021/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" t="12698" r="9234" b="10329"/>
          <a:stretch/>
        </p:blipFill>
        <p:spPr bwMode="auto">
          <a:xfrm>
            <a:off x="8850653" y="276876"/>
            <a:ext cx="3121621" cy="172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контролируемые сделки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9839" y="908918"/>
            <a:ext cx="82424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</a:t>
            </a:r>
            <a:r>
              <a:rPr lang="ru-RU" dirty="0">
                <a:solidFill>
                  <a:srgbClr val="C00000"/>
                </a:solidFill>
              </a:rPr>
              <a:t>01.01.2022</a:t>
            </a:r>
            <a:r>
              <a:rPr lang="ru-RU" dirty="0"/>
              <a:t> </a:t>
            </a:r>
            <a:r>
              <a:rPr lang="ru-RU" dirty="0" smtClean="0"/>
              <a:t>повышен </a:t>
            </a:r>
            <a:r>
              <a:rPr lang="ru-RU" dirty="0"/>
              <a:t>порог доходов для признания сделок контролируемыми с 60 млн до </a:t>
            </a:r>
            <a:r>
              <a:rPr lang="ru-RU" dirty="0">
                <a:solidFill>
                  <a:srgbClr val="2470AE"/>
                </a:solidFill>
              </a:rPr>
              <a:t>120 млн руб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п. 3 ст. 105.14 НК РФ)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99956" y="4630492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</a:t>
            </a:r>
            <a:r>
              <a:rPr lang="ru-RU" dirty="0">
                <a:solidFill>
                  <a:srgbClr val="C00000"/>
                </a:solidFill>
              </a:rPr>
              <a:t>01 января 2022 по 31 декабря 2023 года </a:t>
            </a:r>
            <a:r>
              <a:rPr lang="ru-RU" dirty="0"/>
              <a:t>отменена ответственность за неуплату сумм налога по контролируемым сделкам, условия по </a:t>
            </a:r>
            <a:r>
              <a:rPr lang="ru-RU" dirty="0" smtClean="0"/>
              <a:t>которым </a:t>
            </a:r>
            <a:r>
              <a:rPr lang="ru-RU" dirty="0"/>
              <a:t>не сопоставимы с рыночными.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86745" y="1952836"/>
            <a:ext cx="74528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 </a:t>
            </a:r>
            <a:r>
              <a:rPr lang="ru-RU" dirty="0"/>
              <a:t>признаются контролируемыми сделки, по которым одна из сторон применяет инвестиционный налоговый вычет и, по которым доходы и (или) расходы по налогу на прибыль возникли </a:t>
            </a:r>
            <a:r>
              <a:rPr lang="ru-RU" dirty="0">
                <a:solidFill>
                  <a:srgbClr val="C00000"/>
                </a:solidFill>
              </a:rPr>
              <a:t>с 1 января 2022 года по 31 декабря 2024 года</a:t>
            </a:r>
            <a:r>
              <a:rPr lang="ru-RU" dirty="0"/>
              <a:t>, независимо от даты заключения договора.</a:t>
            </a:r>
          </a:p>
        </p:txBody>
      </p:sp>
      <p:pic>
        <p:nvPicPr>
          <p:cNvPr id="3074" name="Picture 2" descr="https://pulse.imgsmail.ru/imgpreview?mb=pulse&amp;key=pic95271471029549327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8956" y="1777680"/>
            <a:ext cx="9548664" cy="636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685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polinka.top/uploads/posts/2023-05/1684282636_polinka-top-p-kartinka-chelovechki-za-stolom-krasivo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776" y="4996651"/>
            <a:ext cx="2831323" cy="179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урегулирование </a:t>
            </a:r>
            <a:r>
              <a:rPr lang="ru-RU" sz="3200" dirty="0"/>
              <a:t>задолженности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9350" y="896886"/>
            <a:ext cx="734486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 </a:t>
            </a:r>
            <a:r>
              <a:rPr lang="ru-RU" sz="2000" dirty="0">
                <a:solidFill>
                  <a:srgbClr val="C00000"/>
                </a:solidFill>
              </a:rPr>
              <a:t>01.04.2022</a:t>
            </a:r>
            <a:r>
              <a:rPr lang="ru-RU" sz="2000" dirty="0"/>
              <a:t> на базе Межрегиональной инспекции по управлению долгом создан центр компетенции по оказанию содействия налогоплательщикам, испытывающим трудности с платежеспособностью (</a:t>
            </a:r>
            <a:r>
              <a:rPr lang="ru-RU" sz="2000" dirty="0">
                <a:solidFill>
                  <a:srgbClr val="1C5686"/>
                </a:solidFill>
              </a:rPr>
              <a:t>распоряжение ФНС России от 01.04.2022 №70@</a:t>
            </a:r>
            <a:r>
              <a:rPr lang="ru-RU" sz="2000" dirty="0"/>
              <a:t>)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2420" y="4657686"/>
            <a:ext cx="96012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 принципах работы </a:t>
            </a:r>
            <a:r>
              <a:rPr lang="ru-RU" dirty="0"/>
              <a:t>площадки </a:t>
            </a:r>
            <a:r>
              <a:rPr lang="ru-RU" dirty="0" smtClean="0"/>
              <a:t>подробно расскажет начальник </a:t>
            </a:r>
            <a:r>
              <a:rPr lang="ru-RU" dirty="0"/>
              <a:t>отдела обеспечения процедур </a:t>
            </a:r>
            <a:r>
              <a:rPr lang="ru-RU" dirty="0" smtClean="0"/>
              <a:t>банкротства </a:t>
            </a:r>
            <a:r>
              <a:rPr lang="ru-RU" dirty="0"/>
              <a:t>№ 2  УФНС России по Владимирской области </a:t>
            </a:r>
            <a:r>
              <a:rPr lang="ru-RU" b="1" dirty="0" err="1" smtClean="0"/>
              <a:t>Грудякова</a:t>
            </a:r>
            <a:r>
              <a:rPr lang="ru-RU" b="1" dirty="0" smtClean="0"/>
              <a:t> </a:t>
            </a:r>
            <a:r>
              <a:rPr lang="ru-RU" b="1" dirty="0"/>
              <a:t>Марина Федоровна</a:t>
            </a:r>
          </a:p>
          <a:p>
            <a:r>
              <a:rPr lang="ru-RU" dirty="0" smtClean="0"/>
              <a:t>на «круглом столе». Начало в 15:00 (дистанционно)</a:t>
            </a:r>
            <a:endParaRPr lang="ru-RU" dirty="0" smtClean="0">
              <a:solidFill>
                <a:srgbClr val="005CA9"/>
              </a:solidFill>
            </a:endParaRPr>
          </a:p>
          <a:p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35760" y="2914635"/>
            <a:ext cx="7345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470AE"/>
                </a:solidFill>
              </a:rPr>
              <a:t>Площадка реструктуризации долга </a:t>
            </a:r>
            <a:r>
              <a:rPr lang="ru-RU" sz="2000" dirty="0"/>
              <a:t>– это место, где должники и кредиторы при содействии ФНС России могут найти оптимальный путь урегулирования образовавшейся задолженности.</a:t>
            </a:r>
          </a:p>
        </p:txBody>
      </p:sp>
      <p:pic>
        <p:nvPicPr>
          <p:cNvPr id="4098" name="Picture 2" descr="https://catherineasquithgallery.com/uploads/posts/2021-02/1613545463_163-p-kartinki-na-belom-fone-dlya-prezentatsii-18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104" y="116632"/>
            <a:ext cx="4073559" cy="254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dzeninfra.ru/get-zen_doc/3636601/pub_5f17fbcc3ad8482fc9e63e7a_5f1ae42097ccdf2754cae51b/scale_1200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8" t="13252" r="11868"/>
          <a:stretch/>
        </p:blipFill>
        <p:spPr bwMode="auto">
          <a:xfrm>
            <a:off x="299356" y="2526106"/>
            <a:ext cx="3276180" cy="203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836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Налог </a:t>
            </a:r>
            <a:r>
              <a:rPr lang="ru-RU" sz="3200" dirty="0"/>
              <a:t>на добавленную стоимость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1984" y="116632"/>
            <a:ext cx="875710" cy="774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827" y="1093419"/>
            <a:ext cx="6802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Л</a:t>
            </a:r>
            <a:r>
              <a:rPr lang="ru-RU" b="1" dirty="0" smtClean="0"/>
              <a:t>ьготы</a:t>
            </a:r>
            <a:r>
              <a:rPr lang="ru-RU" b="1" dirty="0"/>
              <a:t>, освобождения от </a:t>
            </a:r>
            <a:r>
              <a:rPr lang="ru-RU" b="1" dirty="0" smtClean="0"/>
              <a:t>налогообложения: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95400" y="1880828"/>
            <a:ext cx="79295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</a:t>
            </a:r>
            <a:r>
              <a:rPr lang="ru-RU" dirty="0" smtClean="0"/>
              <a:t>олное </a:t>
            </a:r>
            <a:r>
              <a:rPr lang="ru-RU" dirty="0"/>
              <a:t>освобождение от исполнения обязанностей налогоплательщика </a:t>
            </a:r>
            <a:r>
              <a:rPr lang="ru-RU" dirty="0" smtClean="0"/>
              <a:t>НДС – если доход до </a:t>
            </a:r>
            <a:r>
              <a:rPr lang="ru-RU" dirty="0"/>
              <a:t>2-х </a:t>
            </a:r>
            <a:r>
              <a:rPr lang="ru-RU" dirty="0" err="1"/>
              <a:t>млн.руб</a:t>
            </a:r>
            <a:r>
              <a:rPr lang="ru-RU" dirty="0"/>
              <a:t>. в </a:t>
            </a:r>
            <a:r>
              <a:rPr lang="ru-RU" dirty="0" smtClean="0"/>
              <a:t>квартал (</a:t>
            </a:r>
            <a:r>
              <a:rPr lang="ru-RU" dirty="0"/>
              <a:t>ст. 145 НК </a:t>
            </a:r>
            <a:r>
              <a:rPr lang="ru-RU" dirty="0" smtClean="0"/>
              <a:t>РФ)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57791" y="3135256"/>
            <a:ext cx="105188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ставка </a:t>
            </a:r>
            <a:r>
              <a:rPr lang="ru-RU" dirty="0"/>
              <a:t>0 % по НДС при </a:t>
            </a:r>
            <a:r>
              <a:rPr lang="ru-RU" dirty="0" smtClean="0"/>
              <a:t>экспорте – для участников </a:t>
            </a:r>
            <a:r>
              <a:rPr lang="ru-RU" dirty="0"/>
              <a:t>внешнеэкономических </a:t>
            </a:r>
            <a:r>
              <a:rPr lang="ru-RU" dirty="0" smtClean="0"/>
              <a:t>отношений (</a:t>
            </a:r>
            <a:r>
              <a:rPr lang="ru-RU" dirty="0" smtClean="0">
                <a:solidFill>
                  <a:srgbClr val="C00000"/>
                </a:solidFill>
              </a:rPr>
              <a:t>с 01.01.2024 </a:t>
            </a:r>
            <a:r>
              <a:rPr lang="ru-RU" dirty="0"/>
              <a:t>упрощено документальное подтверждение права на ставку 0 </a:t>
            </a:r>
            <a:r>
              <a:rPr lang="ru-RU" dirty="0" smtClean="0"/>
              <a:t>%)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8887" y="4492570"/>
            <a:ext cx="9388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перации</a:t>
            </a:r>
            <a:r>
              <a:rPr lang="ru-RU" dirty="0"/>
              <a:t>, которые не подлежат налогообложению НДС (ст. 149 НК РФ</a:t>
            </a:r>
            <a:r>
              <a:rPr lang="ru-RU" dirty="0" smtClean="0"/>
              <a:t>) – для отдельных </a:t>
            </a:r>
            <a:r>
              <a:rPr lang="ru-RU" dirty="0"/>
              <a:t>видов и сфер деятельности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8762" y="5523166"/>
            <a:ext cx="103310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поддержка туристической </a:t>
            </a:r>
            <a:r>
              <a:rPr lang="ru-RU" dirty="0" smtClean="0"/>
              <a:t>отрасли - </a:t>
            </a:r>
            <a:r>
              <a:rPr lang="ru-RU" dirty="0">
                <a:solidFill>
                  <a:srgbClr val="C00000"/>
                </a:solidFill>
              </a:rPr>
              <a:t>с </a:t>
            </a:r>
            <a:r>
              <a:rPr lang="ru-RU" dirty="0" smtClean="0">
                <a:solidFill>
                  <a:srgbClr val="C00000"/>
                </a:solidFill>
              </a:rPr>
              <a:t>01.07.2023 </a:t>
            </a:r>
            <a:r>
              <a:rPr lang="ru-RU" dirty="0"/>
              <a:t>не подлежит налогообложению </a:t>
            </a:r>
            <a:r>
              <a:rPr lang="ru-RU" dirty="0" smtClean="0"/>
              <a:t>реализация </a:t>
            </a:r>
            <a:r>
              <a:rPr lang="ru-RU" dirty="0"/>
              <a:t>туристского </a:t>
            </a:r>
            <a:r>
              <a:rPr lang="ru-RU" dirty="0" smtClean="0"/>
              <a:t>продукта</a:t>
            </a:r>
            <a:endParaRPr lang="ru-RU" dirty="0"/>
          </a:p>
        </p:txBody>
      </p:sp>
      <p:pic>
        <p:nvPicPr>
          <p:cNvPr id="5122" name="Picture 2" descr="https://undersun-hotels.ru/wp-content/uploads/2022/08/image003-1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8"/>
          <a:stretch/>
        </p:blipFill>
        <p:spPr bwMode="auto">
          <a:xfrm>
            <a:off x="8542032" y="200307"/>
            <a:ext cx="3636339" cy="270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tatic.tildacdn.com/tild3163-6335-4933-a563-613265313437/-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9" y="2170456"/>
            <a:ext cx="621071" cy="62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tatic.tildacdn.com/tild3163-6335-4933-a563-613265313437/-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5" y="3406451"/>
            <a:ext cx="621071" cy="62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tatic.tildacdn.com/tild3163-6335-4933-a563-613265313437/-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74" y="4597532"/>
            <a:ext cx="621071" cy="62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static.tildacdn.com/tild3163-6335-4933-a563-613265313437/-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6" y="5628128"/>
            <a:ext cx="621071" cy="62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503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763" y="52841"/>
            <a:ext cx="11287834" cy="823593"/>
          </a:xfrm>
          <a:prstGeom prst="rect">
            <a:avLst/>
          </a:prstGeom>
        </p:spPr>
        <p:txBody>
          <a:bodyPr lIns="113577" tIns="56787" rIns="113577" bIns="56787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defTabSz="1218955">
              <a:defRPr/>
            </a:pPr>
            <a:r>
              <a:rPr lang="ru-RU" sz="3200" dirty="0" smtClean="0"/>
              <a:t>Налог </a:t>
            </a:r>
            <a:r>
              <a:rPr lang="ru-RU" sz="3200" dirty="0"/>
              <a:t>на прибыль </a:t>
            </a:r>
            <a:endParaRPr lang="ru-RU" sz="32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  <a:cs typeface="Arial" pitchFamily="34" charset="0"/>
            </a:endParaRP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63980"/>
          <a:stretch/>
        </p:blipFill>
        <p:spPr>
          <a:xfrm>
            <a:off x="159770" y="149042"/>
            <a:ext cx="875710" cy="7744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9839" y="1226270"/>
            <a:ext cx="101099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С 1 января 2022 года </a:t>
            </a:r>
            <a:r>
              <a:rPr lang="ru-RU" dirty="0" smtClean="0"/>
              <a:t>- </a:t>
            </a:r>
            <a:r>
              <a:rPr lang="ru-RU" dirty="0"/>
              <a:t>0 ставка по налогу </a:t>
            </a:r>
            <a:r>
              <a:rPr lang="ru-RU" dirty="0" smtClean="0"/>
              <a:t>на </a:t>
            </a:r>
            <a:r>
              <a:rPr lang="ru-RU" dirty="0"/>
              <a:t>прибыль для </a:t>
            </a:r>
            <a:r>
              <a:rPr lang="en-US" dirty="0"/>
              <a:t>IT</a:t>
            </a:r>
            <a:r>
              <a:rPr lang="ru-RU" dirty="0" smtClean="0"/>
              <a:t>-компаний. (п</a:t>
            </a:r>
            <a:r>
              <a:rPr lang="ru-RU" dirty="0"/>
              <a:t>. 1.15 ст. 284 НК </a:t>
            </a:r>
            <a:r>
              <a:rPr lang="ru-RU" dirty="0" smtClean="0"/>
              <a:t>РФ).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63107" y="2925824"/>
            <a:ext cx="8790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Особый порядок для </a:t>
            </a:r>
            <a:r>
              <a:rPr lang="ru-RU" dirty="0"/>
              <a:t>положительных и отрицательных курсовых разниц, по обязательствам и требованиям в иностранной </a:t>
            </a:r>
            <a:r>
              <a:rPr lang="ru-RU" dirty="0" smtClean="0"/>
              <a:t>валюте</a:t>
            </a:r>
            <a:r>
              <a:rPr lang="ru-RU" dirty="0"/>
              <a:t> (п. 4 </a:t>
            </a:r>
            <a:r>
              <a:rPr lang="ru-RU" dirty="0" smtClean="0"/>
              <a:t>ст. </a:t>
            </a:r>
            <a:r>
              <a:rPr lang="ru-RU" dirty="0"/>
              <a:t>271 и п. 7 ст. 272НК </a:t>
            </a:r>
            <a:r>
              <a:rPr lang="ru-RU" dirty="0" smtClean="0"/>
              <a:t>РФ).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6647" y="4901934"/>
            <a:ext cx="9047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контролируемой задолженности </a:t>
            </a:r>
            <a:r>
              <a:rPr lang="ru-RU" dirty="0" smtClean="0"/>
              <a:t>действие </a:t>
            </a:r>
            <a:r>
              <a:rPr lang="ru-RU" dirty="0"/>
              <a:t>специальных интервалов значений процентных </a:t>
            </a:r>
            <a:r>
              <a:rPr lang="ru-RU" dirty="0" smtClean="0"/>
              <a:t>ставок продлено </a:t>
            </a:r>
            <a:r>
              <a:rPr lang="ru-RU" dirty="0"/>
              <a:t>до конца 2023 года (ст. 269 НК РФ)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761F51C-F056-4709-8625-95B6CE2190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6360" y="391495"/>
            <a:ext cx="2535932" cy="2219277"/>
          </a:xfrm>
          <a:prstGeom prst="rect">
            <a:avLst/>
          </a:prstGeom>
        </p:spPr>
      </p:pic>
      <p:pic>
        <p:nvPicPr>
          <p:cNvPr id="6146" name="Picture 2" descr="https://digestinvest.ru/wp-content/uploads/2021/05/vr2021-05-30min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14" y="2610772"/>
            <a:ext cx="3318093" cy="190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kredit-blog.ru/wp-content/uploads/2021/05/summa-proczentov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4705511"/>
            <a:ext cx="2124236" cy="15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91263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170684</TotalTime>
  <Words>1200</Words>
  <Application>Microsoft Office PowerPoint</Application>
  <PresentationFormat>Произвольный</PresentationFormat>
  <Paragraphs>147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37" baseType="lpstr">
      <vt:lpstr>Arial</vt:lpstr>
      <vt:lpstr>Open Sans Light</vt:lpstr>
      <vt:lpstr>Times New Roman</vt:lpstr>
      <vt:lpstr>Open Sans</vt:lpstr>
      <vt:lpstr>Roboto Condensed</vt:lpstr>
      <vt:lpstr>Calibri Light</vt:lpstr>
      <vt:lpstr>Golos Text</vt:lpstr>
      <vt:lpstr>Calibri</vt:lpstr>
      <vt:lpstr>Arial Narrow</vt:lpstr>
      <vt:lpstr>1_Office Theme</vt:lpstr>
      <vt:lpstr>Custom Design</vt:lpstr>
      <vt:lpstr>2_Office Theme</vt:lpstr>
      <vt:lpstr>3_Office Theme</vt:lpstr>
      <vt:lpstr>4_Office Theme</vt:lpstr>
      <vt:lpstr>5_Office Theme</vt:lpstr>
      <vt:lpstr>Налоговый форум 16.11.2023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3300-00-535</cp:lastModifiedBy>
  <cp:revision>2217</cp:revision>
  <cp:lastPrinted>2022-03-01T09:49:50Z</cp:lastPrinted>
  <dcterms:created xsi:type="dcterms:W3CDTF">2014-10-08T23:03:32Z</dcterms:created>
  <dcterms:modified xsi:type="dcterms:W3CDTF">2023-11-15T09:31:30Z</dcterms:modified>
</cp:coreProperties>
</file>