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83" r:id="rId3"/>
    <p:sldId id="258" r:id="rId4"/>
    <p:sldId id="284" r:id="rId5"/>
    <p:sldId id="281" r:id="rId6"/>
    <p:sldId id="274" r:id="rId7"/>
    <p:sldId id="266" r:id="rId8"/>
  </p:sldIdLst>
  <p:sldSz cx="10693400" cy="7561263"/>
  <p:notesSz cx="6797675" cy="9926638"/>
  <p:defaultTextStyle>
    <a:defPPr>
      <a:defRPr lang="ru-RU"/>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A9"/>
    <a:srgbClr val="8D8C90"/>
    <a:srgbClr val="504F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6008" autoAdjust="0"/>
    <p:restoredTop sz="94660"/>
  </p:normalViewPr>
  <p:slideViewPr>
    <p:cSldViewPr showGuides="1">
      <p:cViewPr>
        <p:scale>
          <a:sx n="100" d="100"/>
          <a:sy n="100" d="100"/>
        </p:scale>
        <p:origin x="-1248" y="-156"/>
      </p:cViewPr>
      <p:guideLst>
        <p:guide orient="horz" pos="2382"/>
        <p:guide orient="horz" pos="1116"/>
        <p:guide orient="horz" pos="348"/>
        <p:guide orient="horz" pos="4470"/>
        <p:guide pos="3368"/>
        <p:guide pos="828"/>
        <p:guide pos="1824"/>
        <p:guide pos="6011"/>
        <p:guide pos="6456"/>
        <p:guide pos="6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ru-RU"/>
              <a:t>2022 год</a:t>
            </a:r>
            <a:endParaRPr lang="en-US"/>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dLbls>
          <c:showLegendKey val="0"/>
          <c:showVal val="0"/>
          <c:showCatName val="0"/>
          <c:showSerName val="0"/>
          <c:showPercent val="1"/>
          <c:showBubbleSize val="0"/>
          <c:showLeaderLines val="1"/>
        </c:dLbls>
      </c:pie3DChart>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518D82-C105-434E-8CA4-176B58DBB2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CABE83A-202F-4A2E-92BB-5E0C119126FC}">
      <dgm:prSet/>
      <dgm:spPr/>
      <dgm:t>
        <a:bodyPr/>
        <a:lstStyle/>
        <a:p>
          <a:pPr algn="ctr" rtl="0"/>
          <a:r>
            <a:rPr lang="ru-RU" b="1" i="0" dirty="0" smtClean="0"/>
            <a:t>Электронный счет-фактура</a:t>
          </a:r>
          <a:endParaRPr lang="ru-RU" dirty="0"/>
        </a:p>
      </dgm:t>
    </dgm:pt>
    <dgm:pt modelId="{DAC5F99F-1BA3-43A9-B89F-DB10BAB9CCC9}" type="parTrans" cxnId="{CA68F197-ECCC-4669-9041-249828E724E8}">
      <dgm:prSet/>
      <dgm:spPr/>
      <dgm:t>
        <a:bodyPr/>
        <a:lstStyle/>
        <a:p>
          <a:pPr algn="ctr"/>
          <a:endParaRPr lang="ru-RU"/>
        </a:p>
      </dgm:t>
    </dgm:pt>
    <dgm:pt modelId="{3EFAD6DB-9A3E-4EBF-A8CF-75280ABC5D7B}" type="sibTrans" cxnId="{CA68F197-ECCC-4669-9041-249828E724E8}">
      <dgm:prSet/>
      <dgm:spPr/>
      <dgm:t>
        <a:bodyPr/>
        <a:lstStyle/>
        <a:p>
          <a:pPr algn="ctr"/>
          <a:endParaRPr lang="ru-RU"/>
        </a:p>
      </dgm:t>
    </dgm:pt>
    <dgm:pt modelId="{BBED2080-961B-4C73-83B5-2292C30B7C75}" type="pres">
      <dgm:prSet presAssocID="{F2518D82-C105-434E-8CA4-176B58DBB2B8}" presName="linear" presStyleCnt="0">
        <dgm:presLayoutVars>
          <dgm:animLvl val="lvl"/>
          <dgm:resizeHandles val="exact"/>
        </dgm:presLayoutVars>
      </dgm:prSet>
      <dgm:spPr/>
      <dgm:t>
        <a:bodyPr/>
        <a:lstStyle/>
        <a:p>
          <a:endParaRPr lang="ru-RU"/>
        </a:p>
      </dgm:t>
    </dgm:pt>
    <dgm:pt modelId="{94EA89E1-A198-4B71-A788-EF32B994C20A}" type="pres">
      <dgm:prSet presAssocID="{6CABE83A-202F-4A2E-92BB-5E0C119126FC}" presName="parentText" presStyleLbl="node1" presStyleIdx="0" presStyleCnt="1" custLinFactNeighborX="-86" custLinFactNeighborY="10463">
        <dgm:presLayoutVars>
          <dgm:chMax val="0"/>
          <dgm:bulletEnabled val="1"/>
        </dgm:presLayoutVars>
      </dgm:prSet>
      <dgm:spPr/>
      <dgm:t>
        <a:bodyPr/>
        <a:lstStyle/>
        <a:p>
          <a:endParaRPr lang="ru-RU"/>
        </a:p>
      </dgm:t>
    </dgm:pt>
  </dgm:ptLst>
  <dgm:cxnLst>
    <dgm:cxn modelId="{1E89987A-9425-40F0-958F-F6F31D66D48D}" type="presOf" srcId="{6CABE83A-202F-4A2E-92BB-5E0C119126FC}" destId="{94EA89E1-A198-4B71-A788-EF32B994C20A}" srcOrd="0" destOrd="0" presId="urn:microsoft.com/office/officeart/2005/8/layout/vList2"/>
    <dgm:cxn modelId="{CA68F197-ECCC-4669-9041-249828E724E8}" srcId="{F2518D82-C105-434E-8CA4-176B58DBB2B8}" destId="{6CABE83A-202F-4A2E-92BB-5E0C119126FC}" srcOrd="0" destOrd="0" parTransId="{DAC5F99F-1BA3-43A9-B89F-DB10BAB9CCC9}" sibTransId="{3EFAD6DB-9A3E-4EBF-A8CF-75280ABC5D7B}"/>
    <dgm:cxn modelId="{9197D907-3DB0-436E-BACD-DE5DE2E91EE9}" type="presOf" srcId="{F2518D82-C105-434E-8CA4-176B58DBB2B8}" destId="{BBED2080-961B-4C73-83B5-2292C30B7C75}" srcOrd="0" destOrd="0" presId="urn:microsoft.com/office/officeart/2005/8/layout/vList2"/>
    <dgm:cxn modelId="{A06ADF46-54D5-485C-A8CA-81FC7FFD0749}" type="presParOf" srcId="{BBED2080-961B-4C73-83B5-2292C30B7C75}" destId="{94EA89E1-A198-4B71-A788-EF32B994C20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2518D82-C105-434E-8CA4-176B58DBB2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6CABE83A-202F-4A2E-92BB-5E0C119126FC}">
      <dgm:prSet/>
      <dgm:spPr/>
      <dgm:t>
        <a:bodyPr/>
        <a:lstStyle/>
        <a:p>
          <a:pPr algn="ctr" rtl="0"/>
          <a:r>
            <a:rPr lang="ru-RU" b="1" dirty="0" smtClean="0"/>
            <a:t>Участие в электронном документообороте</a:t>
          </a:r>
          <a:endParaRPr lang="ru-RU" dirty="0"/>
        </a:p>
      </dgm:t>
    </dgm:pt>
    <dgm:pt modelId="{DAC5F99F-1BA3-43A9-B89F-DB10BAB9CCC9}" type="parTrans" cxnId="{CA68F197-ECCC-4669-9041-249828E724E8}">
      <dgm:prSet/>
      <dgm:spPr/>
      <dgm:t>
        <a:bodyPr/>
        <a:lstStyle/>
        <a:p>
          <a:pPr algn="ctr"/>
          <a:endParaRPr lang="ru-RU"/>
        </a:p>
      </dgm:t>
    </dgm:pt>
    <dgm:pt modelId="{3EFAD6DB-9A3E-4EBF-A8CF-75280ABC5D7B}" type="sibTrans" cxnId="{CA68F197-ECCC-4669-9041-249828E724E8}">
      <dgm:prSet/>
      <dgm:spPr/>
      <dgm:t>
        <a:bodyPr/>
        <a:lstStyle/>
        <a:p>
          <a:pPr algn="ctr"/>
          <a:endParaRPr lang="ru-RU"/>
        </a:p>
      </dgm:t>
    </dgm:pt>
    <dgm:pt modelId="{BBED2080-961B-4C73-83B5-2292C30B7C75}" type="pres">
      <dgm:prSet presAssocID="{F2518D82-C105-434E-8CA4-176B58DBB2B8}" presName="linear" presStyleCnt="0">
        <dgm:presLayoutVars>
          <dgm:animLvl val="lvl"/>
          <dgm:resizeHandles val="exact"/>
        </dgm:presLayoutVars>
      </dgm:prSet>
      <dgm:spPr/>
      <dgm:t>
        <a:bodyPr/>
        <a:lstStyle/>
        <a:p>
          <a:endParaRPr lang="ru-RU"/>
        </a:p>
      </dgm:t>
    </dgm:pt>
    <dgm:pt modelId="{94EA89E1-A198-4B71-A788-EF32B994C20A}" type="pres">
      <dgm:prSet presAssocID="{6CABE83A-202F-4A2E-92BB-5E0C119126FC}" presName="parentText" presStyleLbl="node1" presStyleIdx="0" presStyleCnt="1" custLinFactNeighborX="-86" custLinFactNeighborY="10463">
        <dgm:presLayoutVars>
          <dgm:chMax val="0"/>
          <dgm:bulletEnabled val="1"/>
        </dgm:presLayoutVars>
      </dgm:prSet>
      <dgm:spPr/>
      <dgm:t>
        <a:bodyPr/>
        <a:lstStyle/>
        <a:p>
          <a:endParaRPr lang="ru-RU"/>
        </a:p>
      </dgm:t>
    </dgm:pt>
  </dgm:ptLst>
  <dgm:cxnLst>
    <dgm:cxn modelId="{893AF1F8-5D97-4D0A-A224-731D542232BD}" type="presOf" srcId="{F2518D82-C105-434E-8CA4-176B58DBB2B8}" destId="{BBED2080-961B-4C73-83B5-2292C30B7C75}" srcOrd="0" destOrd="0" presId="urn:microsoft.com/office/officeart/2005/8/layout/vList2"/>
    <dgm:cxn modelId="{D4B53E02-D968-4F98-97AE-2DD2CA5CD241}" type="presOf" srcId="{6CABE83A-202F-4A2E-92BB-5E0C119126FC}" destId="{94EA89E1-A198-4B71-A788-EF32B994C20A}" srcOrd="0" destOrd="0" presId="urn:microsoft.com/office/officeart/2005/8/layout/vList2"/>
    <dgm:cxn modelId="{CA68F197-ECCC-4669-9041-249828E724E8}" srcId="{F2518D82-C105-434E-8CA4-176B58DBB2B8}" destId="{6CABE83A-202F-4A2E-92BB-5E0C119126FC}" srcOrd="0" destOrd="0" parTransId="{DAC5F99F-1BA3-43A9-B89F-DB10BAB9CCC9}" sibTransId="{3EFAD6DB-9A3E-4EBF-A8CF-75280ABC5D7B}"/>
    <dgm:cxn modelId="{D89045B9-1858-4F7A-A45F-62FE4922CE38}" type="presParOf" srcId="{BBED2080-961B-4C73-83B5-2292C30B7C75}" destId="{94EA89E1-A198-4B71-A788-EF32B994C20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C41EB8-29DD-42D3-B57C-8130D007079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3E838AE-6A0A-4E33-A96C-CE737F581EC5}">
      <dgm:prSet phldrT="[Текст]" custT="1"/>
      <dgm:spPr/>
      <dgm:t>
        <a:bodyPr/>
        <a:lstStyle/>
        <a:p>
          <a:pPr algn="ctr"/>
          <a:r>
            <a:rPr lang="ru-RU" sz="3200" b="1" dirty="0" smtClean="0"/>
            <a:t>Преимущества электронных счетов-фактур</a:t>
          </a:r>
          <a:endParaRPr lang="ru-RU" sz="3200" b="1" dirty="0"/>
        </a:p>
      </dgm:t>
    </dgm:pt>
    <dgm:pt modelId="{6EE0C239-09DE-4FAA-826D-38995C336161}" type="parTrans" cxnId="{07F41B9A-6C54-4A4F-A836-1E01B5F70FE9}">
      <dgm:prSet/>
      <dgm:spPr/>
      <dgm:t>
        <a:bodyPr/>
        <a:lstStyle/>
        <a:p>
          <a:endParaRPr lang="ru-RU"/>
        </a:p>
      </dgm:t>
    </dgm:pt>
    <dgm:pt modelId="{711051F8-8D0F-4971-8447-FAC0B24C3BF1}" type="sibTrans" cxnId="{07F41B9A-6C54-4A4F-A836-1E01B5F70FE9}">
      <dgm:prSet/>
      <dgm:spPr/>
      <dgm:t>
        <a:bodyPr/>
        <a:lstStyle/>
        <a:p>
          <a:endParaRPr lang="ru-RU"/>
        </a:p>
      </dgm:t>
    </dgm:pt>
    <dgm:pt modelId="{8BABF778-5D08-41C8-8EE1-ED087503775E}" type="pres">
      <dgm:prSet presAssocID="{9DC41EB8-29DD-42D3-B57C-8130D0070798}" presName="linear" presStyleCnt="0">
        <dgm:presLayoutVars>
          <dgm:animLvl val="lvl"/>
          <dgm:resizeHandles val="exact"/>
        </dgm:presLayoutVars>
      </dgm:prSet>
      <dgm:spPr/>
      <dgm:t>
        <a:bodyPr/>
        <a:lstStyle/>
        <a:p>
          <a:endParaRPr lang="ru-RU"/>
        </a:p>
      </dgm:t>
    </dgm:pt>
    <dgm:pt modelId="{E706A83D-11A2-4956-BC76-698D232691BB}" type="pres">
      <dgm:prSet presAssocID="{93E838AE-6A0A-4E33-A96C-CE737F581EC5}" presName="parentText" presStyleLbl="node1" presStyleIdx="0" presStyleCnt="1" custScaleY="411840" custLinFactY="-11954" custLinFactNeighborX="1591" custLinFactNeighborY="-100000">
        <dgm:presLayoutVars>
          <dgm:chMax val="0"/>
          <dgm:bulletEnabled val="1"/>
        </dgm:presLayoutVars>
      </dgm:prSet>
      <dgm:spPr/>
      <dgm:t>
        <a:bodyPr/>
        <a:lstStyle/>
        <a:p>
          <a:endParaRPr lang="ru-RU"/>
        </a:p>
      </dgm:t>
    </dgm:pt>
  </dgm:ptLst>
  <dgm:cxnLst>
    <dgm:cxn modelId="{D87B5A90-E9CC-4E22-A2D5-C4B73069DE73}" type="presOf" srcId="{93E838AE-6A0A-4E33-A96C-CE737F581EC5}" destId="{E706A83D-11A2-4956-BC76-698D232691BB}" srcOrd="0" destOrd="0" presId="urn:microsoft.com/office/officeart/2005/8/layout/vList2"/>
    <dgm:cxn modelId="{07F41B9A-6C54-4A4F-A836-1E01B5F70FE9}" srcId="{9DC41EB8-29DD-42D3-B57C-8130D0070798}" destId="{93E838AE-6A0A-4E33-A96C-CE737F581EC5}" srcOrd="0" destOrd="0" parTransId="{6EE0C239-09DE-4FAA-826D-38995C336161}" sibTransId="{711051F8-8D0F-4971-8447-FAC0B24C3BF1}"/>
    <dgm:cxn modelId="{B81B6CC0-EA25-49B2-9691-5255D4E902E2}" type="presOf" srcId="{9DC41EB8-29DD-42D3-B57C-8130D0070798}" destId="{8BABF778-5D08-41C8-8EE1-ED087503775E}" srcOrd="0" destOrd="0" presId="urn:microsoft.com/office/officeart/2005/8/layout/vList2"/>
    <dgm:cxn modelId="{078E5458-C4A6-4610-849F-8F98116B1482}" type="presParOf" srcId="{8BABF778-5D08-41C8-8EE1-ED087503775E}" destId="{E706A83D-11A2-4956-BC76-698D232691B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A89E1-A198-4B71-A788-EF32B994C20A}">
      <dsp:nvSpPr>
        <dsp:cNvPr id="0" name=""/>
        <dsp:cNvSpPr/>
      </dsp:nvSpPr>
      <dsp:spPr>
        <a:xfrm>
          <a:off x="0" y="12706"/>
          <a:ext cx="9137202" cy="1199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rtl="0">
            <a:lnSpc>
              <a:spcPct val="90000"/>
            </a:lnSpc>
            <a:spcBef>
              <a:spcPct val="0"/>
            </a:spcBef>
            <a:spcAft>
              <a:spcPct val="35000"/>
            </a:spcAft>
          </a:pPr>
          <a:r>
            <a:rPr lang="ru-RU" sz="5000" b="1" i="0" kern="1200" dirty="0" smtClean="0"/>
            <a:t>Электронный счет-фактура</a:t>
          </a:r>
          <a:endParaRPr lang="ru-RU" sz="5000" kern="1200" dirty="0"/>
        </a:p>
      </dsp:txBody>
      <dsp:txXfrm>
        <a:off x="58543" y="71249"/>
        <a:ext cx="9020116" cy="10821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A89E1-A198-4B71-A788-EF32B994C20A}">
      <dsp:nvSpPr>
        <dsp:cNvPr id="0" name=""/>
        <dsp:cNvSpPr/>
      </dsp:nvSpPr>
      <dsp:spPr>
        <a:xfrm>
          <a:off x="0" y="264591"/>
          <a:ext cx="9137202"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ru-RU" sz="3600" b="1" kern="1200" dirty="0" smtClean="0"/>
            <a:t>Участие в электронном документообороте</a:t>
          </a:r>
          <a:endParaRPr lang="ru-RU" sz="3600" kern="1200" dirty="0"/>
        </a:p>
      </dsp:txBody>
      <dsp:txXfrm>
        <a:off x="42151" y="306742"/>
        <a:ext cx="9052900" cy="7791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06A83D-11A2-4956-BC76-698D232691BB}">
      <dsp:nvSpPr>
        <dsp:cNvPr id="0" name=""/>
        <dsp:cNvSpPr/>
      </dsp:nvSpPr>
      <dsp:spPr>
        <a:xfrm>
          <a:off x="0" y="0"/>
          <a:ext cx="9000999" cy="10071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smtClean="0"/>
            <a:t>Преимущества электронных счетов-фактур</a:t>
          </a:r>
          <a:endParaRPr lang="ru-RU" sz="3200" b="1" kern="1200" dirty="0"/>
        </a:p>
      </dsp:txBody>
      <dsp:txXfrm>
        <a:off x="49164" y="49164"/>
        <a:ext cx="8902671" cy="9087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4B2CB9A-35A0-44DF-9563-3B4294FF58F5}" type="datetimeFigureOut">
              <a:rPr lang="ru-RU" smtClean="0"/>
              <a:pPr/>
              <a:t>16.09.2024</a:t>
            </a:fld>
            <a:endParaRPr lang="ru-RU"/>
          </a:p>
        </p:txBody>
      </p:sp>
      <p:sp>
        <p:nvSpPr>
          <p:cNvPr id="4" name="Образ слайда 3"/>
          <p:cNvSpPr>
            <a:spLocks noGrp="1" noRot="1" noChangeAspect="1"/>
          </p:cNvSpPr>
          <p:nvPr>
            <p:ph type="sldImg" idx="2"/>
          </p:nvPr>
        </p:nvSpPr>
        <p:spPr>
          <a:xfrm>
            <a:off x="766763" y="744538"/>
            <a:ext cx="5264150"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7CAF5B9-CC1E-4A3E-B04F-728BB30B0B5D}" type="slidenum">
              <a:rPr lang="ru-RU" smtClean="0"/>
              <a:pPr/>
              <a:t>‹#›</a:t>
            </a:fld>
            <a:endParaRPr lang="ru-RU"/>
          </a:p>
        </p:txBody>
      </p:sp>
    </p:spTree>
    <p:extLst>
      <p:ext uri="{BB962C8B-B14F-4D97-AF65-F5344CB8AC3E}">
        <p14:creationId xmlns:p14="http://schemas.microsoft.com/office/powerpoint/2010/main" val="2518607639"/>
      </p:ext>
    </p:extLst>
  </p:cSld>
  <p:clrMap bg1="lt1" tx1="dk1" bg2="lt2" tx2="dk2" accent1="accent1" accent2="accent2" accent3="accent3" accent4="accent4" accent5="accent5" accent6="accent6" hlink="hlink" folHlink="folHlink"/>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Z:\Projects\Текущие\Проектная\FNS_2012\_БРЭНДБУК\out\PPT\3_1_present-01.jpg"/>
          <p:cNvPicPr>
            <a:picLocks noChangeAspect="1" noChangeArrowheads="1"/>
          </p:cNvPicPr>
          <p:nvPr userDrawn="1"/>
        </p:nvPicPr>
        <p:blipFill>
          <a:blip r:embed="rId2" cstate="print"/>
          <a:stretch>
            <a:fillRect/>
          </a:stretch>
        </p:blipFill>
        <p:spPr bwMode="auto">
          <a:xfrm>
            <a:off x="1588" y="1574"/>
            <a:ext cx="10691812" cy="7558635"/>
          </a:xfrm>
          <a:prstGeom prst="rect">
            <a:avLst/>
          </a:prstGeom>
          <a:noFill/>
        </p:spPr>
      </p:pic>
      <p:sp>
        <p:nvSpPr>
          <p:cNvPr id="2" name="Заголовок 1"/>
          <p:cNvSpPr>
            <a:spLocks noGrp="1"/>
          </p:cNvSpPr>
          <p:nvPr>
            <p:ph type="ctrTitle" hasCustomPrompt="1"/>
          </p:nvPr>
        </p:nvSpPr>
        <p:spPr>
          <a:xfrm>
            <a:off x="802005" y="3708623"/>
            <a:ext cx="9089390" cy="1620771"/>
          </a:xfrm>
        </p:spPr>
        <p:txBody>
          <a:bodyPr>
            <a:normAutofit/>
          </a:bodyPr>
          <a:lstStyle>
            <a:lvl1pPr>
              <a:defRPr sz="5700" b="1">
                <a:solidFill>
                  <a:schemeClr val="bg1"/>
                </a:solidFill>
                <a:latin typeface="+mj-lt"/>
              </a:defRPr>
            </a:lvl1pPr>
          </a:lstStyle>
          <a:p>
            <a:r>
              <a:rPr lang="ru-RU" dirty="0" smtClean="0"/>
              <a:t>НАЗВАНИЕ ПРЕЗЕНТАЦИИ</a:t>
            </a:r>
            <a:endParaRPr lang="ru-RU" dirty="0"/>
          </a:p>
        </p:txBody>
      </p:sp>
      <p:sp>
        <p:nvSpPr>
          <p:cNvPr id="3" name="Подзаголовок 2"/>
          <p:cNvSpPr>
            <a:spLocks noGrp="1"/>
          </p:cNvSpPr>
          <p:nvPr>
            <p:ph type="subTitle" idx="1" hasCustomPrompt="1"/>
          </p:nvPr>
        </p:nvSpPr>
        <p:spPr>
          <a:xfrm>
            <a:off x="1604010" y="5364807"/>
            <a:ext cx="7485380" cy="1932323"/>
          </a:xfrm>
        </p:spPr>
        <p:txBody>
          <a:bodyPr>
            <a:normAutofit/>
          </a:bodyPr>
          <a:lstStyle>
            <a:lvl1pPr marL="0" indent="0" algn="ctr">
              <a:buNone/>
              <a:defRPr sz="3200" b="0">
                <a:solidFill>
                  <a:schemeClr val="bg1"/>
                </a:solidFill>
                <a:latin typeface="+mj-lt"/>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ru-RU" dirty="0" smtClean="0"/>
              <a:t>22.12.2012</a:t>
            </a: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981" y="5292884"/>
            <a:ext cx="6416040" cy="624855"/>
          </a:xfrm>
        </p:spPr>
        <p:txBody>
          <a:bodyPr anchor="b"/>
          <a:lstStyle>
            <a:lvl1pPr algn="l">
              <a:defRPr sz="2300" b="1"/>
            </a:lvl1pPr>
          </a:lstStyle>
          <a:p>
            <a:r>
              <a:rPr lang="ru-RU" smtClean="0"/>
              <a:t>Образец заголовка</a:t>
            </a:r>
            <a:endParaRPr lang="ru-RU"/>
          </a:p>
        </p:txBody>
      </p:sp>
      <p:sp>
        <p:nvSpPr>
          <p:cNvPr id="3" name="Рисунок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lang="ru-RU" smtClean="0"/>
              <a:t>Вставка рисунка</a:t>
            </a:r>
            <a:endParaRPr lang="ru-RU"/>
          </a:p>
        </p:txBody>
      </p:sp>
      <p:sp>
        <p:nvSpPr>
          <p:cNvPr id="4" name="Текст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067112" y="334306"/>
            <a:ext cx="2812588" cy="71131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5639" y="334306"/>
            <a:ext cx="8263250" cy="71131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pic>
        <p:nvPicPr>
          <p:cNvPr id="2050"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7" y="2108"/>
            <a:ext cx="10691813" cy="7558635"/>
          </a:xfrm>
          <a:prstGeom prst="rect">
            <a:avLst/>
          </a:prstGeom>
          <a:noFill/>
        </p:spPr>
      </p:pic>
      <p:sp>
        <p:nvSpPr>
          <p:cNvPr id="3" name="Содержимое 2"/>
          <p:cNvSpPr>
            <a:spLocks noGrp="1"/>
          </p:cNvSpPr>
          <p:nvPr>
            <p:ph idx="1"/>
          </p:nvPr>
        </p:nvSpPr>
        <p:spPr>
          <a:xfrm>
            <a:off x="962025" y="1771650"/>
            <a:ext cx="8561139" cy="5324475"/>
          </a:xfrm>
        </p:spPr>
        <p:txBody>
          <a:bodyPr/>
          <a:lstStyle>
            <a:lvl1pPr marL="363538" indent="0">
              <a:buFontTx/>
              <a:buNone/>
              <a:defRPr b="1">
                <a:latin typeface="+mj-lt"/>
              </a:defRPr>
            </a:lvl1pPr>
            <a:lvl2pPr marL="360363" indent="3175">
              <a:defRPr>
                <a:latin typeface="+mj-lt"/>
              </a:defRPr>
            </a:lvl2pPr>
            <a:lvl3pPr marL="628650" indent="-260350">
              <a:tabLst/>
              <a:defRPr>
                <a:latin typeface="+mj-lt"/>
              </a:defRPr>
            </a:lvl3pPr>
            <a:lvl4pPr marL="0" indent="360363">
              <a:lnSpc>
                <a:spcPts val="1800"/>
              </a:lnSpc>
              <a:spcBef>
                <a:spcPts val="400"/>
              </a:spcBef>
              <a:defRPr>
                <a:latin typeface="+mj-lt"/>
              </a:defRPr>
            </a:lvl4pPr>
            <a:lvl5pPr>
              <a:lnSpc>
                <a:spcPts val="1800"/>
              </a:lnSpc>
              <a:spcBef>
                <a:spcPts val="400"/>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TextBox 9"/>
          <p:cNvSpPr txBox="1"/>
          <p:nvPr userDrawn="1"/>
        </p:nvSpPr>
        <p:spPr>
          <a:xfrm>
            <a:off x="6930876" y="5652839"/>
            <a:ext cx="1080120" cy="415498"/>
          </a:xfrm>
          <a:prstGeom prst="rect">
            <a:avLst/>
          </a:prstGeom>
          <a:noFill/>
        </p:spPr>
        <p:txBody>
          <a:bodyPr wrap="square" rtlCol="0">
            <a:noAutofit/>
          </a:bodyPr>
          <a:lstStyle/>
          <a:p>
            <a:endParaRPr lang="ru-RU" dirty="0"/>
          </a:p>
        </p:txBody>
      </p:sp>
      <p:sp>
        <p:nvSpPr>
          <p:cNvPr id="13" name="Заголовок 12"/>
          <p:cNvSpPr>
            <a:spLocks noGrp="1"/>
          </p:cNvSpPr>
          <p:nvPr>
            <p:ph type="title" hasCustomPrompt="1"/>
          </p:nvPr>
        </p:nvSpPr>
        <p:spPr>
          <a:xfrm>
            <a:off x="962026" y="552451"/>
            <a:ext cx="8580438" cy="1219199"/>
          </a:xfrm>
        </p:spPr>
        <p:txBody>
          <a:bodyPr/>
          <a:lstStyle>
            <a:lvl1pPr marL="0" marR="0" indent="0" defTabSz="1043056" rtl="0" eaLnBrk="1" fontAlgn="auto" latinLnBrk="0" hangingPunct="1">
              <a:lnSpc>
                <a:spcPct val="100000"/>
              </a:lnSpc>
              <a:spcBef>
                <a:spcPct val="0"/>
              </a:spcBef>
              <a:spcAft>
                <a:spcPts val="0"/>
              </a:spcAft>
              <a:tabLst/>
              <a:defRPr sz="5400"/>
            </a:lvl1pPr>
          </a:lstStyle>
          <a:p>
            <a:pPr marL="0" marR="0" lvl="0" indent="0" defTabSz="1043056" rtl="0" eaLnBrk="1" fontAlgn="auto" latinLnBrk="0" hangingPunct="1">
              <a:lnSpc>
                <a:spcPct val="100000"/>
              </a:lnSpc>
              <a:spcBef>
                <a:spcPct val="0"/>
              </a:spcBef>
              <a:spcAft>
                <a:spcPts val="0"/>
              </a:spcAft>
              <a:tabLst/>
              <a:defRPr/>
            </a:pPr>
            <a:r>
              <a:rPr kumimoji="0" lang="ru-RU" sz="48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14" name="Номер слайда 13"/>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pic>
        <p:nvPicPr>
          <p:cNvPr id="2" name="Picture 2" descr="Z:\Projects\Текущие\Проектная\FNS_2012\_БРЭНДБУК\out\PPT\3_1_present_A4-04.png"/>
          <p:cNvPicPr>
            <a:picLocks noChangeAspect="1" noChangeArrowheads="1"/>
          </p:cNvPicPr>
          <p:nvPr userDrawn="1"/>
        </p:nvPicPr>
        <p:blipFill>
          <a:blip r:embed="rId2" cstate="print"/>
          <a:stretch>
            <a:fillRect/>
          </a:stretch>
        </p:blipFill>
        <p:spPr bwMode="auto">
          <a:xfrm>
            <a:off x="0" y="520"/>
            <a:ext cx="10691813" cy="7558635"/>
          </a:xfrm>
          <a:prstGeom prst="rect">
            <a:avLst/>
          </a:prstGeom>
          <a:noFill/>
        </p:spPr>
      </p:pic>
      <p:sp>
        <p:nvSpPr>
          <p:cNvPr id="3" name="Содержимое 2"/>
          <p:cNvSpPr>
            <a:spLocks noGrp="1"/>
          </p:cNvSpPr>
          <p:nvPr>
            <p:ph idx="1"/>
          </p:nvPr>
        </p:nvSpPr>
        <p:spPr>
          <a:xfrm>
            <a:off x="962025" y="1771650"/>
            <a:ext cx="8561139" cy="5324475"/>
          </a:xfrm>
        </p:spPr>
        <p:txBody>
          <a:bodyPr/>
          <a:lstStyle>
            <a:lvl1pPr marL="363538" indent="0">
              <a:buFontTx/>
              <a:buNone/>
              <a:defRPr b="1">
                <a:latin typeface="+mj-lt"/>
              </a:defRPr>
            </a:lvl1pPr>
            <a:lvl2pPr marL="363538" indent="0">
              <a:defRPr>
                <a:latin typeface="+mj-lt"/>
              </a:defRPr>
            </a:lvl2pPr>
            <a:lvl3pPr marL="628650" indent="-260350">
              <a:defRPr>
                <a:latin typeface="+mj-lt"/>
              </a:defRPr>
            </a:lvl3pPr>
            <a:lvl4pPr marL="0" indent="360363">
              <a:defRPr>
                <a:latin typeface="+mj-lt"/>
              </a:defRPr>
            </a:lvl4pPr>
            <a:lvl5pPr marL="1435100" indent="0">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Заголовок 9"/>
          <p:cNvSpPr>
            <a:spLocks noGrp="1"/>
          </p:cNvSpPr>
          <p:nvPr>
            <p:ph type="title" hasCustomPrompt="1"/>
          </p:nvPr>
        </p:nvSpPr>
        <p:spPr>
          <a:xfrm>
            <a:off x="961196" y="552451"/>
            <a:ext cx="8581267" cy="1219199"/>
          </a:xfrm>
        </p:spPr>
        <p:txBody>
          <a:bodyPr/>
          <a:lstStyle>
            <a:lvl1pPr marL="0" marR="0" indent="0" defTabSz="1043056" rtl="0" eaLnBrk="1" fontAlgn="auto" latinLnBrk="0" hangingPunct="1">
              <a:lnSpc>
                <a:spcPct val="100000"/>
              </a:lnSpc>
              <a:spcBef>
                <a:spcPct val="0"/>
              </a:spcBef>
              <a:spcAft>
                <a:spcPts val="0"/>
              </a:spcAft>
              <a:tabLst/>
              <a:defRPr sz="5400"/>
            </a:lvl1pPr>
          </a:lstStyle>
          <a:p>
            <a:pPr marL="0" marR="0" lvl="0" indent="0" defTabSz="1043056" rtl="0" eaLnBrk="1" fontAlgn="auto" latinLnBrk="0" hangingPunct="1">
              <a:lnSpc>
                <a:spcPct val="100000"/>
              </a:lnSpc>
              <a:spcBef>
                <a:spcPct val="0"/>
              </a:spcBef>
              <a:spcAft>
                <a:spcPts val="0"/>
              </a:spcAft>
              <a:tabLst/>
              <a:defRPr/>
            </a:pPr>
            <a:r>
              <a:rPr kumimoji="0" lang="ru-RU" sz="48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20" name="Номер слайда 19"/>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6"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0" y="0"/>
            <a:ext cx="10691813" cy="7558635"/>
          </a:xfrm>
          <a:prstGeom prst="rect">
            <a:avLst/>
          </a:prstGeom>
          <a:noFill/>
        </p:spPr>
      </p:pic>
      <p:sp>
        <p:nvSpPr>
          <p:cNvPr id="2" name="Заголовок 1"/>
          <p:cNvSpPr>
            <a:spLocks noGrp="1"/>
          </p:cNvSpPr>
          <p:nvPr>
            <p:ph type="title"/>
          </p:nvPr>
        </p:nvSpPr>
        <p:spPr>
          <a:xfrm>
            <a:off x="962025" y="1116335"/>
            <a:ext cx="8561139" cy="2232248"/>
          </a:xfrm>
        </p:spPr>
        <p:txBody>
          <a:bodyPr anchor="t"/>
          <a:lstStyle>
            <a:lvl1pPr algn="l">
              <a:defRPr sz="4600" b="1" cap="all"/>
            </a:lvl1pPr>
          </a:lstStyle>
          <a:p>
            <a:r>
              <a:rPr lang="ru-RU" smtClean="0"/>
              <a:t>Образец заголовка</a:t>
            </a:r>
            <a:endParaRPr lang="ru-RU" dirty="0"/>
          </a:p>
        </p:txBody>
      </p:sp>
      <p:sp>
        <p:nvSpPr>
          <p:cNvPr id="3" name="Текст 2"/>
          <p:cNvSpPr>
            <a:spLocks noGrp="1"/>
          </p:cNvSpPr>
          <p:nvPr>
            <p:ph type="body" idx="1"/>
          </p:nvPr>
        </p:nvSpPr>
        <p:spPr>
          <a:xfrm>
            <a:off x="962025" y="3781425"/>
            <a:ext cx="8561139" cy="3314700"/>
          </a:xfrm>
        </p:spPr>
        <p:txBody>
          <a:bodyPr anchor="t"/>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ru-RU" smtClean="0"/>
              <a:t>Образец текста</a:t>
            </a:r>
          </a:p>
        </p:txBody>
      </p:sp>
      <p:sp>
        <p:nvSpPr>
          <p:cNvPr id="14" name="Номер слайда 13"/>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7"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7" y="2108"/>
            <a:ext cx="10691813" cy="7558635"/>
          </a:xfrm>
          <a:prstGeom prst="rect">
            <a:avLst/>
          </a:prstGeom>
          <a:noFill/>
        </p:spPr>
      </p:pic>
      <p:sp>
        <p:nvSpPr>
          <p:cNvPr id="2" name="Заголовок 1"/>
          <p:cNvSpPr>
            <a:spLocks noGrp="1"/>
          </p:cNvSpPr>
          <p:nvPr>
            <p:ph type="title"/>
          </p:nvPr>
        </p:nvSpPr>
        <p:spPr>
          <a:xfrm>
            <a:off x="962026" y="552451"/>
            <a:ext cx="8580438" cy="1219200"/>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962026" y="1771650"/>
            <a:ext cx="4234282" cy="517733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5279958" y="1771650"/>
            <a:ext cx="4262505" cy="517733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Номер слайда 12"/>
          <p:cNvSpPr>
            <a:spLocks noGrp="1"/>
          </p:cNvSpPr>
          <p:nvPr>
            <p:ph type="sldNum" sz="quarter" idx="11"/>
          </p:nvPr>
        </p:nvSpPr>
        <p:spPr/>
        <p:txBody>
          <a:bodyPr/>
          <a:lstStyle/>
          <a:p>
            <a:fld id="{E20E89E6-FE54-4E13-859C-1FA908D70D39}"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024" y="552450"/>
            <a:ext cx="9196705" cy="1219200"/>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962025" y="1771650"/>
            <a:ext cx="4297420" cy="626250"/>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ru-RU" smtClean="0"/>
              <a:t>Образец текста</a:t>
            </a:r>
          </a:p>
        </p:txBody>
      </p:sp>
      <p:sp>
        <p:nvSpPr>
          <p:cNvPr id="4" name="Содержимое 3"/>
          <p:cNvSpPr>
            <a:spLocks noGrp="1"/>
          </p:cNvSpPr>
          <p:nvPr>
            <p:ph sz="half" idx="2"/>
          </p:nvPr>
        </p:nvSpPr>
        <p:spPr>
          <a:xfrm>
            <a:off x="962025" y="2397901"/>
            <a:ext cx="4297420" cy="4698224"/>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5346701" y="1771650"/>
            <a:ext cx="4195762" cy="626250"/>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ru-RU" smtClean="0"/>
              <a:t>Образец текста</a:t>
            </a:r>
          </a:p>
        </p:txBody>
      </p:sp>
      <p:sp>
        <p:nvSpPr>
          <p:cNvPr id="6" name="Содержимое 5"/>
          <p:cNvSpPr>
            <a:spLocks noGrp="1"/>
          </p:cNvSpPr>
          <p:nvPr>
            <p:ph sz="quarter" idx="4"/>
          </p:nvPr>
        </p:nvSpPr>
        <p:spPr>
          <a:xfrm>
            <a:off x="5346701" y="2412479"/>
            <a:ext cx="4195762" cy="4683646"/>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1" name="Дата 10"/>
          <p:cNvSpPr>
            <a:spLocks noGrp="1"/>
          </p:cNvSpPr>
          <p:nvPr>
            <p:ph type="dt" sz="half" idx="10"/>
          </p:nvPr>
        </p:nvSpPr>
        <p:spPr/>
        <p:txBody>
          <a:bodyPr/>
          <a:lstStyle/>
          <a:p>
            <a:endParaRPr lang="ru-RU"/>
          </a:p>
        </p:txBody>
      </p:sp>
      <p:sp>
        <p:nvSpPr>
          <p:cNvPr id="12" name="Номер слайда 11"/>
          <p:cNvSpPr>
            <a:spLocks noGrp="1"/>
          </p:cNvSpPr>
          <p:nvPr>
            <p:ph type="sldNum" sz="quarter" idx="11"/>
          </p:nvPr>
        </p:nvSpPr>
        <p:spPr/>
        <p:txBody>
          <a:bodyPr/>
          <a:lstStyle/>
          <a:p>
            <a:fld id="{E20E89E6-FE54-4E13-859C-1FA908D70D39}" type="slidenum">
              <a:rPr lang="ru-RU" smtClean="0"/>
              <a:pPr/>
              <a:t>‹#›</a:t>
            </a:fld>
            <a:endParaRPr lang="ru-RU" dirty="0"/>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587" y="2108"/>
            <a:ext cx="10691813" cy="7558635"/>
          </a:xfrm>
          <a:prstGeom prst="rect">
            <a:avLst/>
          </a:prstGeom>
          <a:noFill/>
        </p:spPr>
      </p:pic>
      <p:sp>
        <p:nvSpPr>
          <p:cNvPr id="2" name="Заголовок 1"/>
          <p:cNvSpPr>
            <a:spLocks noGrp="1"/>
          </p:cNvSpPr>
          <p:nvPr>
            <p:ph type="title"/>
          </p:nvPr>
        </p:nvSpPr>
        <p:spPr>
          <a:xfrm>
            <a:off x="962025" y="552451"/>
            <a:ext cx="9196705" cy="1219200"/>
          </a:xfrm>
        </p:spPr>
        <p:txBody>
          <a:bodyPr/>
          <a:lstStyle>
            <a:lvl1pPr algn="l">
              <a:defRPr/>
            </a:lvl1pPr>
          </a:lstStyle>
          <a:p>
            <a:r>
              <a:rPr lang="ru-RU" smtClean="0"/>
              <a:t>Образец заголовка</a:t>
            </a:r>
            <a:endParaRPr lang="ru-RU" dirty="0"/>
          </a:p>
        </p:txBody>
      </p:sp>
      <p:sp>
        <p:nvSpPr>
          <p:cNvPr id="11" name="Дата 10"/>
          <p:cNvSpPr>
            <a:spLocks noGrp="1"/>
          </p:cNvSpPr>
          <p:nvPr>
            <p:ph type="dt" sz="half" idx="10"/>
          </p:nvPr>
        </p:nvSpPr>
        <p:spPr/>
        <p:txBody>
          <a:bodyPr/>
          <a:lstStyle/>
          <a:p>
            <a:endParaRPr lang="ru-RU"/>
          </a:p>
        </p:txBody>
      </p:sp>
      <p:sp>
        <p:nvSpPr>
          <p:cNvPr id="12" name="Номер слайда 11"/>
          <p:cNvSpPr>
            <a:spLocks noGrp="1"/>
          </p:cNvSpPr>
          <p:nvPr>
            <p:ph type="sldNum" sz="quarter" idx="11"/>
          </p:nvPr>
        </p:nvSpPr>
        <p:spPr/>
        <p:txBody>
          <a:bodyPr/>
          <a:lstStyle/>
          <a:p>
            <a:fld id="{E20E89E6-FE54-4E13-859C-1FA908D70D39}" type="slidenum">
              <a:rPr lang="ru-RU" smtClean="0"/>
              <a:pPr/>
              <a:t>‹#›</a:t>
            </a:fld>
            <a:endParaRPr lang="ru-RU" dirty="0"/>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5" name="Номер слайда 5"/>
          <p:cNvSpPr>
            <a:spLocks noGrp="1"/>
          </p:cNvSpPr>
          <p:nvPr>
            <p:ph type="sldNum" sz="quarter" idx="4"/>
          </p:nvPr>
        </p:nvSpPr>
        <p:spPr>
          <a:xfrm>
            <a:off x="9578975" y="6474804"/>
            <a:ext cx="663575" cy="720080"/>
          </a:xfrm>
          <a:prstGeom prst="rect">
            <a:avLst/>
          </a:prstGeom>
        </p:spPr>
        <p:txBody>
          <a:bodyPr vert="horz" lIns="104306" tIns="52153" rIns="104306" bIns="52153" rtlCol="0" anchor="ctr">
            <a:normAutofit/>
          </a:bodyPr>
          <a:lstStyle>
            <a:lvl1pPr algn="ctr">
              <a:defRPr sz="2700" i="0">
                <a:solidFill>
                  <a:schemeClr val="bg1"/>
                </a:solidFill>
                <a:latin typeface="+mj-lt"/>
              </a:defRPr>
            </a:lvl1pPr>
          </a:lstStyle>
          <a:p>
            <a:fld id="{E20E89E6-FE54-4E13-859C-1FA908D70D39}"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1" y="301050"/>
            <a:ext cx="3518055" cy="1281214"/>
          </a:xfrm>
        </p:spPr>
        <p:txBody>
          <a:bodyPr anchor="b"/>
          <a:lstStyle>
            <a:lvl1pPr algn="l">
              <a:defRPr sz="2300" b="1"/>
            </a:lvl1pPr>
          </a:lstStyle>
          <a:p>
            <a:r>
              <a:rPr lang="ru-RU" smtClean="0"/>
              <a:t>Образец заголовка</a:t>
            </a:r>
            <a:endParaRPr lang="ru-RU"/>
          </a:p>
        </p:txBody>
      </p:sp>
      <p:sp>
        <p:nvSpPr>
          <p:cNvPr id="3" name="Содержимое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0E89E6-FE54-4E13-859C-1FA908D70D3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540271"/>
            <a:ext cx="8588251" cy="1224136"/>
          </a:xfrm>
          <a:prstGeom prst="rect">
            <a:avLst/>
          </a:prstGeom>
        </p:spPr>
        <p:txBody>
          <a:bodyPr vert="horz" lIns="104306" tIns="52153" rIns="104306" bIns="52153"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954212" y="1764295"/>
            <a:ext cx="8588251" cy="5331830"/>
          </a:xfrm>
          <a:prstGeom prst="rect">
            <a:avLst/>
          </a:prstGeom>
        </p:spPr>
        <p:txBody>
          <a:bodyPr vert="horz" lIns="104306" tIns="52153" rIns="104306" bIns="52153"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9734550" y="6660951"/>
            <a:ext cx="724718" cy="696626"/>
          </a:xfrm>
          <a:prstGeom prst="rect">
            <a:avLst/>
          </a:prstGeom>
        </p:spPr>
        <p:txBody>
          <a:bodyPr vert="horz" lIns="104306" tIns="52153" rIns="104306" bIns="52153" rtlCol="0" anchor="ctr">
            <a:normAutofit/>
          </a:bodyPr>
          <a:lstStyle>
            <a:lvl1pPr algn="ctr">
              <a:lnSpc>
                <a:spcPts val="2400"/>
              </a:lnSpc>
              <a:defRPr sz="2700">
                <a:solidFill>
                  <a:schemeClr val="bg1"/>
                </a:solidFill>
              </a:defRPr>
            </a:lvl1pPr>
          </a:lstStyle>
          <a:p>
            <a:fld id="{E20E89E6-FE54-4E13-859C-1FA908D70D39}"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1043056" rtl="0" eaLnBrk="1" latinLnBrk="0" hangingPunct="1">
        <a:lnSpc>
          <a:spcPts val="5200"/>
        </a:lnSpc>
        <a:spcBef>
          <a:spcPct val="0"/>
        </a:spcBef>
        <a:buNone/>
        <a:defRPr sz="4200" b="1" i="0" kern="1200">
          <a:solidFill>
            <a:srgbClr val="005AA9"/>
          </a:solidFill>
          <a:latin typeface="+mj-lt"/>
          <a:ea typeface="+mj-ea"/>
          <a:cs typeface="+mj-cs"/>
        </a:defRPr>
      </a:lvl1pPr>
    </p:titleStyle>
    <p:bodyStyle>
      <a:lvl1pPr marL="363538" indent="0" algn="l" defTabSz="1043056" rtl="0" eaLnBrk="1" latinLnBrk="0" hangingPunct="1">
        <a:spcBef>
          <a:spcPct val="20000"/>
        </a:spcBef>
        <a:buFont typeface="+mj-lt"/>
        <a:buNone/>
        <a:defRPr sz="3600" b="0" i="0" kern="1200">
          <a:solidFill>
            <a:srgbClr val="005AA9"/>
          </a:solidFill>
          <a:latin typeface="+mj-lt"/>
          <a:ea typeface="+mn-ea"/>
          <a:cs typeface="+mn-cs"/>
        </a:defRPr>
      </a:lvl1pPr>
      <a:lvl2pPr marL="363538" indent="0" algn="l" defTabSz="1043056" rtl="0" eaLnBrk="1" latinLnBrk="0" hangingPunct="1">
        <a:spcBef>
          <a:spcPct val="20000"/>
        </a:spcBef>
        <a:buFont typeface="Arial" pitchFamily="34" charset="0"/>
        <a:buNone/>
        <a:defRPr sz="2400" b="0" i="0" kern="1200">
          <a:solidFill>
            <a:srgbClr val="504F53"/>
          </a:solidFill>
          <a:latin typeface="+mj-lt"/>
          <a:ea typeface="+mn-ea"/>
          <a:cs typeface="+mn-cs"/>
        </a:defRPr>
      </a:lvl2pPr>
      <a:lvl3pPr marL="712788" indent="-260350" algn="l" defTabSz="1043056" rtl="0" eaLnBrk="1" latinLnBrk="0" hangingPunct="1">
        <a:spcBef>
          <a:spcPct val="20000"/>
        </a:spcBef>
        <a:buFont typeface="Arial" pitchFamily="34" charset="0"/>
        <a:buChar char="•"/>
        <a:defRPr sz="2400" b="0" i="0" kern="1200">
          <a:solidFill>
            <a:srgbClr val="504F53"/>
          </a:solidFill>
          <a:latin typeface="+mj-lt"/>
          <a:ea typeface="+mn-ea"/>
          <a:cs typeface="+mn-cs"/>
        </a:defRPr>
      </a:lvl3pPr>
      <a:lvl4pPr marL="0" indent="360363" algn="just" defTabSz="1043056" rtl="0" eaLnBrk="1" latinLnBrk="0" hangingPunct="1">
        <a:lnSpc>
          <a:spcPts val="1800"/>
        </a:lnSpc>
        <a:spcBef>
          <a:spcPts val="400"/>
        </a:spcBef>
        <a:buFont typeface="Arial" pitchFamily="34" charset="0"/>
        <a:buNone/>
        <a:tabLst/>
        <a:defRPr sz="1600" b="0" i="0" kern="1200">
          <a:solidFill>
            <a:srgbClr val="504F53"/>
          </a:solidFill>
          <a:latin typeface="+mj-lt"/>
          <a:ea typeface="+mn-ea"/>
          <a:cs typeface="+mn-cs"/>
        </a:defRPr>
      </a:lvl4pPr>
      <a:lvl5pPr marL="1435100" indent="0" algn="l" defTabSz="1043056" rtl="0" eaLnBrk="1" latinLnBrk="0" hangingPunct="1">
        <a:lnSpc>
          <a:spcPts val="1800"/>
        </a:lnSpc>
        <a:spcBef>
          <a:spcPts val="400"/>
        </a:spcBef>
        <a:buFont typeface="Arial" pitchFamily="34" charset="0"/>
        <a:buNone/>
        <a:defRPr sz="1400" b="0" i="0" kern="1200">
          <a:solidFill>
            <a:srgbClr val="8D8C90"/>
          </a:solidFill>
          <a:latin typeface="+mj-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ru-RU"/>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login.consultant.ru/link/?req=doc&amp;base=LAW&amp;n=482896&amp;dst=100469"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2005" y="4068663"/>
            <a:ext cx="9089390" cy="1944216"/>
          </a:xfrm>
        </p:spPr>
        <p:txBody>
          <a:bodyPr>
            <a:noAutofit/>
          </a:bodyPr>
          <a:lstStyle/>
          <a:p>
            <a:pPr algn="ctr"/>
            <a:r>
              <a:rPr lang="ru-RU" sz="3200" dirty="0" smtClean="0"/>
              <a:t>Электронный документооборот с контрагентами.</a:t>
            </a:r>
            <a:endParaRPr lang="ru-RU" sz="3200" dirty="0"/>
          </a:p>
        </p:txBody>
      </p:sp>
      <p:sp>
        <p:nvSpPr>
          <p:cNvPr id="3" name="Подзаголовок 2"/>
          <p:cNvSpPr>
            <a:spLocks noGrp="1"/>
          </p:cNvSpPr>
          <p:nvPr>
            <p:ph type="subTitle" idx="1"/>
          </p:nvPr>
        </p:nvSpPr>
        <p:spPr>
          <a:xfrm>
            <a:off x="1568006" y="6660951"/>
            <a:ext cx="7485380" cy="648072"/>
          </a:xfrm>
        </p:spPr>
        <p:txBody>
          <a:bodyPr>
            <a:normAutofit/>
          </a:bodyPr>
          <a:lstStyle/>
          <a:p>
            <a:r>
              <a:rPr lang="ru-RU" sz="2400" b="1" dirty="0" smtClean="0"/>
              <a:t> 2024 год</a:t>
            </a:r>
            <a:endParaRPr lang="ru-RU" sz="2400" b="1" dirty="0"/>
          </a:p>
        </p:txBody>
      </p:sp>
      <p:sp>
        <p:nvSpPr>
          <p:cNvPr id="5" name="TextBox 4"/>
          <p:cNvSpPr txBox="1"/>
          <p:nvPr/>
        </p:nvSpPr>
        <p:spPr>
          <a:xfrm>
            <a:off x="2538388" y="2700511"/>
            <a:ext cx="5544616" cy="936104"/>
          </a:xfrm>
          <a:prstGeom prst="rect">
            <a:avLst/>
          </a:prstGeom>
        </p:spPr>
        <p:txBody>
          <a:bodyPr vert="horz" wrap="square" lIns="104306" tIns="52153" rIns="104306" bIns="52153" rtlCol="0" anchor="ctr">
            <a:noAutofit/>
          </a:bodyPr>
          <a:lstStyle/>
          <a:p>
            <a:pPr marL="0" marR="0" indent="0" algn="ctr" defTabSz="1043056" rtl="0" eaLnBrk="1" fontAlgn="auto" latinLnBrk="0" hangingPunct="1">
              <a:lnSpc>
                <a:spcPct val="100000"/>
              </a:lnSpc>
              <a:spcBef>
                <a:spcPct val="0"/>
              </a:spcBef>
              <a:spcAft>
                <a:spcPts val="0"/>
              </a:spcAft>
              <a:buClrTx/>
              <a:buSzTx/>
              <a:buFontTx/>
              <a:buNone/>
              <a:tabLst/>
            </a:pPr>
            <a:r>
              <a:rPr kumimoji="0" lang="ru-RU" sz="2500" b="1" i="0" u="none" strike="noStrike" kern="1200" cap="none" spc="0" normalizeH="0" baseline="0" noProof="0" dirty="0" smtClean="0">
                <a:ln>
                  <a:noFill/>
                </a:ln>
                <a:solidFill>
                  <a:schemeClr val="bg1"/>
                </a:solidFill>
                <a:effectLst/>
                <a:uLnTx/>
                <a:uFillTx/>
                <a:latin typeface="+mj-lt"/>
                <a:ea typeface="+mj-ea"/>
                <a:cs typeface="+mj-cs"/>
              </a:rPr>
              <a:t>УФНС России</a:t>
            </a:r>
          </a:p>
          <a:p>
            <a:pPr marL="0" marR="0" indent="0" algn="ctr" defTabSz="1043056" rtl="0" eaLnBrk="1" fontAlgn="auto" latinLnBrk="0" hangingPunct="1">
              <a:lnSpc>
                <a:spcPct val="100000"/>
              </a:lnSpc>
              <a:spcBef>
                <a:spcPct val="0"/>
              </a:spcBef>
              <a:spcAft>
                <a:spcPts val="0"/>
              </a:spcAft>
              <a:buClrTx/>
              <a:buSzTx/>
              <a:buFontTx/>
              <a:buNone/>
              <a:tabLst/>
            </a:pPr>
            <a:r>
              <a:rPr kumimoji="0" lang="ru-RU" sz="2500" b="1" i="0" u="none" strike="noStrike" kern="1200" cap="none" spc="0" normalizeH="0" baseline="0" noProof="0" dirty="0" smtClean="0">
                <a:ln>
                  <a:noFill/>
                </a:ln>
                <a:solidFill>
                  <a:schemeClr val="bg1"/>
                </a:solidFill>
                <a:effectLst/>
                <a:uLnTx/>
                <a:uFillTx/>
                <a:latin typeface="+mj-lt"/>
                <a:ea typeface="+mj-ea"/>
                <a:cs typeface="+mj-cs"/>
              </a:rPr>
              <a:t>по Республике Хакасия</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954212" y="1980431"/>
            <a:ext cx="8561139" cy="5324475"/>
          </a:xfrm>
        </p:spPr>
        <p:txBody>
          <a:bodyPr>
            <a:normAutofit/>
          </a:bodyPr>
          <a:lstStyle/>
          <a:p>
            <a:pPr indent="457200" algn="just"/>
            <a:r>
              <a:rPr lang="ru-RU" sz="1800" dirty="0">
                <a:solidFill>
                  <a:schemeClr val="tx1">
                    <a:lumMod val="95000"/>
                    <a:lumOff val="5000"/>
                  </a:schemeClr>
                </a:solidFill>
                <a:latin typeface="Times New Roman" pitchFamily="18" charset="0"/>
                <a:cs typeface="Times New Roman" pitchFamily="18" charset="0"/>
              </a:rPr>
              <a:t> Счет-фактура является документом, служащим основанием для принятия покупателем предъявленных продавцом товаров (работ, услуг), имущественных прав (включая комиссионера, агента, которые осуществляют реализацию товаров (работ, услуг), имущественных прав от своего имени) сумм налога к вычету в порядке, предусмотренном </a:t>
            </a:r>
            <a:r>
              <a:rPr lang="ru-RU" sz="1800" dirty="0" smtClean="0">
                <a:solidFill>
                  <a:schemeClr val="tx1">
                    <a:lumMod val="95000"/>
                    <a:lumOff val="5000"/>
                  </a:schemeClr>
                </a:solidFill>
                <a:latin typeface="Times New Roman" pitchFamily="18" charset="0"/>
                <a:cs typeface="Times New Roman" pitchFamily="18" charset="0"/>
              </a:rPr>
              <a:t>Налоговым кодексом.</a:t>
            </a:r>
          </a:p>
          <a:p>
            <a:pPr indent="457200" algn="just"/>
            <a:endParaRPr lang="ru-RU" sz="1800" dirty="0" smtClean="0">
              <a:solidFill>
                <a:schemeClr val="tx1">
                  <a:lumMod val="95000"/>
                  <a:lumOff val="5000"/>
                </a:schemeClr>
              </a:solidFill>
              <a:latin typeface="Times New Roman" pitchFamily="18" charset="0"/>
              <a:cs typeface="Times New Roman" pitchFamily="18" charset="0"/>
            </a:endParaRPr>
          </a:p>
          <a:p>
            <a:pPr indent="457200" algn="just"/>
            <a:r>
              <a:rPr lang="ru-RU" sz="1800" dirty="0" smtClean="0">
                <a:solidFill>
                  <a:schemeClr val="tx1">
                    <a:lumMod val="95000"/>
                    <a:lumOff val="5000"/>
                  </a:schemeClr>
                </a:solidFill>
                <a:latin typeface="Times New Roman" pitchFamily="18" charset="0"/>
                <a:cs typeface="Times New Roman" pitchFamily="18" charset="0"/>
              </a:rPr>
              <a:t>Счет-фактура </a:t>
            </a:r>
            <a:r>
              <a:rPr lang="ru-RU" sz="1800" dirty="0">
                <a:solidFill>
                  <a:schemeClr val="tx1">
                    <a:lumMod val="95000"/>
                    <a:lumOff val="5000"/>
                  </a:schemeClr>
                </a:solidFill>
                <a:latin typeface="Times New Roman" pitchFamily="18" charset="0"/>
                <a:cs typeface="Times New Roman" pitchFamily="18" charset="0"/>
              </a:rPr>
              <a:t>может быть составлен и выставлен на бумажном носителе и (или) в электронной форме. Счета-фактуры составляются в электронной форме по взаимному согласию сторон </a:t>
            </a:r>
            <a:r>
              <a:rPr lang="ru-RU" sz="1800" dirty="0" smtClean="0">
                <a:solidFill>
                  <a:schemeClr val="tx1">
                    <a:lumMod val="95000"/>
                    <a:lumOff val="5000"/>
                  </a:schemeClr>
                </a:solidFill>
                <a:latin typeface="Times New Roman" pitchFamily="18" charset="0"/>
                <a:cs typeface="Times New Roman" pitchFamily="18" charset="0"/>
              </a:rPr>
              <a:t>сделки (</a:t>
            </a:r>
            <a:r>
              <a:rPr lang="ru-RU" sz="1800" dirty="0">
                <a:solidFill>
                  <a:schemeClr val="tx1">
                    <a:lumMod val="95000"/>
                    <a:lumOff val="5000"/>
                  </a:schemeClr>
                </a:solidFill>
                <a:latin typeface="Times New Roman" pitchFamily="18" charset="0"/>
                <a:cs typeface="Times New Roman" pitchFamily="18" charset="0"/>
              </a:rPr>
              <a:t>если иное не предусмотрено Налоговым </a:t>
            </a:r>
            <a:r>
              <a:rPr lang="ru-RU" sz="1800" dirty="0" smtClean="0">
                <a:solidFill>
                  <a:schemeClr val="tx1">
                    <a:lumMod val="95000"/>
                    <a:lumOff val="5000"/>
                  </a:schemeClr>
                </a:solidFill>
                <a:latin typeface="Times New Roman" pitchFamily="18" charset="0"/>
                <a:cs typeface="Times New Roman" pitchFamily="18" charset="0"/>
              </a:rPr>
              <a:t>кодексом) </a:t>
            </a:r>
            <a:r>
              <a:rPr lang="ru-RU" sz="1800" dirty="0">
                <a:solidFill>
                  <a:schemeClr val="tx1">
                    <a:lumMod val="95000"/>
                    <a:lumOff val="5000"/>
                  </a:schemeClr>
                </a:solidFill>
                <a:latin typeface="Times New Roman" pitchFamily="18" charset="0"/>
                <a:cs typeface="Times New Roman" pitchFamily="18" charset="0"/>
              </a:rPr>
              <a:t>и при наличии у указанных сторон совместимых технических средств и возможностей для приема и обработки этих счетов-фактур</a:t>
            </a:r>
            <a:r>
              <a:rPr lang="ru-RU" sz="1800" dirty="0" smtClean="0">
                <a:solidFill>
                  <a:schemeClr val="tx1">
                    <a:lumMod val="95000"/>
                    <a:lumOff val="5000"/>
                  </a:schemeClr>
                </a:solidFill>
                <a:latin typeface="Times New Roman" pitchFamily="18" charset="0"/>
                <a:cs typeface="Times New Roman" pitchFamily="18" charset="0"/>
              </a:rPr>
              <a:t>, </a:t>
            </a:r>
            <a:r>
              <a:rPr lang="ru-RU" sz="1800" dirty="0">
                <a:solidFill>
                  <a:schemeClr val="tx1">
                    <a:lumMod val="95000"/>
                    <a:lumOff val="5000"/>
                  </a:schemeClr>
                </a:solidFill>
                <a:latin typeface="Times New Roman" pitchFamily="18" charset="0"/>
                <a:cs typeface="Times New Roman" pitchFamily="18" charset="0"/>
              </a:rPr>
              <a:t>в соответствии с установленными форматами и порядком.</a:t>
            </a:r>
          </a:p>
          <a:p>
            <a:pPr indent="457200" algn="just"/>
            <a:endParaRPr lang="ru-RU" sz="1800" dirty="0">
              <a:solidFill>
                <a:schemeClr val="tx1">
                  <a:lumMod val="95000"/>
                  <a:lumOff val="5000"/>
                </a:schemeClr>
              </a:solidFill>
              <a:latin typeface="Times New Roman" pitchFamily="18" charset="0"/>
              <a:cs typeface="Times New Roman" pitchFamily="18" charset="0"/>
            </a:endParaRPr>
          </a:p>
          <a:p>
            <a:pPr indent="457200" algn="just"/>
            <a:endParaRPr lang="ru-RU" sz="1800" dirty="0">
              <a:solidFill>
                <a:schemeClr val="tx1">
                  <a:lumMod val="95000"/>
                  <a:lumOff val="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1"/>
          </p:nvPr>
        </p:nvSpPr>
        <p:spPr/>
        <p:txBody>
          <a:bodyPr/>
          <a:lstStyle/>
          <a:p>
            <a:fld id="{E20E89E6-FE54-4E13-859C-1FA908D70D39}" type="slidenum">
              <a:rPr lang="ru-RU" smtClean="0"/>
              <a:pPr/>
              <a:t>2</a:t>
            </a:fld>
            <a:endParaRPr lang="ru-RU" dirty="0"/>
          </a:p>
        </p:txBody>
      </p:sp>
      <p:grpSp>
        <p:nvGrpSpPr>
          <p:cNvPr id="6" name="Группа 5"/>
          <p:cNvGrpSpPr/>
          <p:nvPr/>
        </p:nvGrpSpPr>
        <p:grpSpPr>
          <a:xfrm>
            <a:off x="719556" y="540271"/>
            <a:ext cx="9137202" cy="1199250"/>
            <a:chOff x="-58543" y="-2628029"/>
            <a:chExt cx="9137202" cy="1199250"/>
          </a:xfrm>
        </p:grpSpPr>
        <p:sp>
          <p:nvSpPr>
            <p:cNvPr id="7" name="Скругленный прямоугольник 6"/>
            <p:cNvSpPr/>
            <p:nvPr/>
          </p:nvSpPr>
          <p:spPr>
            <a:xfrm>
              <a:off x="-58543" y="-2628029"/>
              <a:ext cx="9137202" cy="119925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ru-RU" sz="5000" dirty="0">
                <a:latin typeface="Times New Roman" panose="02020603050405020304" pitchFamily="18" charset="0"/>
                <a:cs typeface="Times New Roman" panose="02020603050405020304" pitchFamily="18" charset="0"/>
              </a:endParaRPr>
            </a:p>
          </p:txBody>
        </p:sp>
        <p:sp>
          <p:nvSpPr>
            <p:cNvPr id="8" name="Скругленный прямоугольник 4"/>
            <p:cNvSpPr/>
            <p:nvPr/>
          </p:nvSpPr>
          <p:spPr>
            <a:xfrm>
              <a:off x="-37062" y="-2569486"/>
              <a:ext cx="9020116" cy="10821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190500" rIns="190500" bIns="190500" numCol="1" spcCol="1270" anchor="ctr" anchorCtr="0">
              <a:noAutofit/>
            </a:bodyPr>
            <a:lstStyle/>
            <a:p>
              <a:pPr lvl="0" algn="ctr" defTabSz="2222500" rtl="0">
                <a:lnSpc>
                  <a:spcPct val="90000"/>
                </a:lnSpc>
                <a:spcBef>
                  <a:spcPct val="0"/>
                </a:spcBef>
                <a:spcAft>
                  <a:spcPct val="35000"/>
                </a:spcAft>
              </a:pPr>
              <a:r>
                <a:rPr lang="ru-RU" sz="5000" b="1" dirty="0" smtClean="0">
                  <a:latin typeface="Times New Roman" panose="02020603050405020304" pitchFamily="18" charset="0"/>
                  <a:cs typeface="Times New Roman" panose="02020603050405020304" pitchFamily="18" charset="0"/>
                </a:rPr>
                <a:t>Счет-фактура</a:t>
              </a:r>
              <a:endParaRPr lang="ru-RU" sz="5000" kern="1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96939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1823231790"/>
              </p:ext>
            </p:extLst>
          </p:nvPr>
        </p:nvGraphicFramePr>
        <p:xfrm>
          <a:off x="962026" y="552451"/>
          <a:ext cx="9137202" cy="1211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Номер слайда 5"/>
          <p:cNvSpPr>
            <a:spLocks noGrp="1"/>
          </p:cNvSpPr>
          <p:nvPr>
            <p:ph type="sldNum" sz="quarter" idx="11"/>
          </p:nvPr>
        </p:nvSpPr>
        <p:spPr/>
        <p:txBody>
          <a:bodyPr/>
          <a:lstStyle/>
          <a:p>
            <a:fld id="{E20E89E6-FE54-4E13-859C-1FA908D70D39}" type="slidenum">
              <a:rPr lang="ru-RU" smtClean="0"/>
              <a:pPr/>
              <a:t>3</a:t>
            </a:fld>
            <a:endParaRPr lang="ru-RU" dirty="0"/>
          </a:p>
        </p:txBody>
      </p:sp>
      <p:sp>
        <p:nvSpPr>
          <p:cNvPr id="10" name="Объект 9"/>
          <p:cNvSpPr>
            <a:spLocks noGrp="1"/>
          </p:cNvSpPr>
          <p:nvPr>
            <p:ph idx="1"/>
          </p:nvPr>
        </p:nvSpPr>
        <p:spPr>
          <a:xfrm>
            <a:off x="962025" y="1771650"/>
            <a:ext cx="8705155" cy="5324475"/>
          </a:xfrm>
        </p:spPr>
        <p:txBody>
          <a:bodyPr>
            <a:normAutofit lnSpcReduction="10000"/>
          </a:bodyPr>
          <a:lstStyle/>
          <a:p>
            <a:pPr marL="180000" indent="457200" algn="just"/>
            <a:endParaRPr lang="ru-RU" sz="1800" i="1" dirty="0" smtClean="0">
              <a:solidFill>
                <a:schemeClr val="tx1"/>
              </a:solidFill>
              <a:latin typeface="Times New Roman" pitchFamily="18" charset="0"/>
              <a:cs typeface="Times New Roman" pitchFamily="18" charset="0"/>
            </a:endParaRPr>
          </a:p>
          <a:p>
            <a:pPr marL="180000" indent="457200" algn="just"/>
            <a:r>
              <a:rPr lang="ru-RU" sz="1800" i="1" dirty="0" smtClean="0">
                <a:solidFill>
                  <a:schemeClr val="tx1"/>
                </a:solidFill>
                <a:latin typeface="Times New Roman" pitchFamily="18" charset="0"/>
                <a:cs typeface="Times New Roman" pitchFamily="18" charset="0"/>
              </a:rPr>
              <a:t>•</a:t>
            </a:r>
            <a:r>
              <a:rPr lang="ru-RU" sz="1800" i="1" dirty="0">
                <a:solidFill>
                  <a:schemeClr val="tx1"/>
                </a:solidFill>
                <a:latin typeface="Times New Roman" pitchFamily="18" charset="0"/>
                <a:cs typeface="Times New Roman" pitchFamily="18" charset="0"/>
              </a:rPr>
              <a:t>	Формат электронного счета-фактуры утвержден приказом </a:t>
            </a:r>
          </a:p>
          <a:p>
            <a:pPr marL="180000" indent="457200" algn="just"/>
            <a:r>
              <a:rPr lang="ru-RU" sz="1800" i="1" dirty="0">
                <a:solidFill>
                  <a:schemeClr val="tx1"/>
                </a:solidFill>
                <a:latin typeface="Times New Roman" pitchFamily="18" charset="0"/>
                <a:cs typeface="Times New Roman" pitchFamily="18" charset="0"/>
              </a:rPr>
              <a:t>ФНС России от 19.12.2023 № ЕД-7-26/970</a:t>
            </a:r>
            <a:r>
              <a:rPr lang="ru-RU" sz="1800" i="1" dirty="0" smtClean="0">
                <a:solidFill>
                  <a:schemeClr val="tx1"/>
                </a:solidFill>
                <a:latin typeface="Times New Roman" pitchFamily="18" charset="0"/>
                <a:cs typeface="Times New Roman" pitchFamily="18" charset="0"/>
              </a:rPr>
              <a:t>@</a:t>
            </a:r>
          </a:p>
          <a:p>
            <a:pPr marL="180000" indent="457200" algn="just"/>
            <a:endParaRPr lang="ru-RU" sz="1800" i="1" dirty="0">
              <a:solidFill>
                <a:schemeClr val="tx1"/>
              </a:solidFill>
              <a:latin typeface="Times New Roman" pitchFamily="18" charset="0"/>
              <a:cs typeface="Times New Roman" pitchFamily="18" charset="0"/>
            </a:endParaRPr>
          </a:p>
          <a:p>
            <a:pPr marL="628650" indent="7938" algn="just"/>
            <a:r>
              <a:rPr lang="ru-RU" sz="1800" i="1" dirty="0">
                <a:solidFill>
                  <a:schemeClr val="tx1"/>
                </a:solidFill>
                <a:latin typeface="Times New Roman" pitchFamily="18" charset="0"/>
                <a:cs typeface="Times New Roman" pitchFamily="18" charset="0"/>
              </a:rPr>
              <a:t>•	Порядок выставления и получения счетов-фактур в электронной форме по телекоммуникационным каналам связи с применением усиленной квалифицированной электронной подписи, утвержден приказом Министерства финансов Российской Федерации от 05.02.2021 № 14н</a:t>
            </a:r>
            <a:r>
              <a:rPr lang="ru-RU" sz="1800" i="1" dirty="0" smtClean="0">
                <a:solidFill>
                  <a:schemeClr val="tx1"/>
                </a:solidFill>
                <a:latin typeface="Times New Roman" pitchFamily="18" charset="0"/>
                <a:cs typeface="Times New Roman" pitchFamily="18" charset="0"/>
              </a:rPr>
              <a:t>.</a:t>
            </a:r>
          </a:p>
          <a:p>
            <a:pPr marL="628650" indent="7938" algn="just"/>
            <a:endParaRPr lang="ru-RU" sz="1800" i="1" dirty="0">
              <a:solidFill>
                <a:schemeClr val="tx1"/>
              </a:solidFill>
              <a:latin typeface="Times New Roman" pitchFamily="18" charset="0"/>
              <a:cs typeface="Times New Roman" pitchFamily="18" charset="0"/>
            </a:endParaRPr>
          </a:p>
          <a:p>
            <a:pPr marL="628650" indent="361950" algn="just"/>
            <a:r>
              <a:rPr lang="ru-RU" sz="1800" dirty="0" smtClean="0">
                <a:solidFill>
                  <a:schemeClr val="tx1"/>
                </a:solidFill>
              </a:rPr>
              <a:t>Обмен </a:t>
            </a:r>
            <a:r>
              <a:rPr lang="ru-RU" sz="1800" dirty="0">
                <a:solidFill>
                  <a:schemeClr val="tx1"/>
                </a:solidFill>
              </a:rPr>
              <a:t>счетами фактурами выполняется в электронной форме через Операторов электронного документооборота. Требования к оператору ЭДО утверждены приказом ФНС России от 08.06.2021 </a:t>
            </a:r>
            <a:br>
              <a:rPr lang="ru-RU" sz="1800" dirty="0">
                <a:solidFill>
                  <a:schemeClr val="tx1"/>
                </a:solidFill>
              </a:rPr>
            </a:br>
            <a:r>
              <a:rPr lang="ru-RU" sz="1800" dirty="0">
                <a:solidFill>
                  <a:schemeClr val="tx1"/>
                </a:solidFill>
              </a:rPr>
              <a:t>№ ЕД-7-26/546@. Положение о Реестре Операторов ЭДО утверждено приказом ФНС России от 29.10.2021 № ЕД-7-26/936</a:t>
            </a:r>
            <a:r>
              <a:rPr lang="ru-RU" sz="1800" dirty="0" smtClean="0">
                <a:solidFill>
                  <a:schemeClr val="tx1"/>
                </a:solidFill>
              </a:rPr>
              <a:t>@.</a:t>
            </a:r>
          </a:p>
          <a:p>
            <a:pPr marL="628650" indent="361950" algn="just"/>
            <a:endParaRPr lang="ru-RU" sz="1800" dirty="0" smtClean="0">
              <a:solidFill>
                <a:schemeClr val="tx1"/>
              </a:solidFill>
            </a:endParaRPr>
          </a:p>
          <a:p>
            <a:pPr marL="628650" indent="361950" algn="just"/>
            <a:r>
              <a:rPr lang="ru-RU" sz="1800" dirty="0">
                <a:solidFill>
                  <a:schemeClr val="tx1"/>
                </a:solidFill>
              </a:rPr>
              <a:t>Составление счетов-фактур в электронной форме осуществляется по взаимному согласию сторон сделки, за исключением случаев, когда выставление счета-фактуры в электронной форме является обязательным в соответствии с требованиями </a:t>
            </a:r>
            <a:r>
              <a:rPr lang="ru-RU" sz="1800" dirty="0">
                <a:solidFill>
                  <a:schemeClr val="tx1"/>
                </a:solidFill>
                <a:hlinkClick r:id="rId7"/>
              </a:rPr>
              <a:t>статьи 169</a:t>
            </a:r>
            <a:r>
              <a:rPr lang="ru-RU" sz="1800" dirty="0">
                <a:solidFill>
                  <a:schemeClr val="tx1"/>
                </a:solidFill>
              </a:rPr>
              <a:t> </a:t>
            </a:r>
            <a:r>
              <a:rPr lang="ru-RU" sz="1800" dirty="0" smtClean="0">
                <a:solidFill>
                  <a:schemeClr val="tx1"/>
                </a:solidFill>
              </a:rPr>
              <a:t>Налогового кодекса</a:t>
            </a:r>
            <a:r>
              <a:rPr lang="ru-RU" sz="1800" dirty="0">
                <a:solidFill>
                  <a:schemeClr val="tx1"/>
                </a:solidFill>
              </a:rPr>
              <a:t>.</a:t>
            </a:r>
            <a:endParaRPr lang="ru-RU" sz="1800" i="1"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633142133"/>
              </p:ext>
            </p:extLst>
          </p:nvPr>
        </p:nvGraphicFramePr>
        <p:xfrm>
          <a:off x="962026" y="552451"/>
          <a:ext cx="9137202" cy="1211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Номер слайда 5"/>
          <p:cNvSpPr>
            <a:spLocks noGrp="1"/>
          </p:cNvSpPr>
          <p:nvPr>
            <p:ph type="sldNum" sz="quarter" idx="11"/>
          </p:nvPr>
        </p:nvSpPr>
        <p:spPr/>
        <p:txBody>
          <a:bodyPr/>
          <a:lstStyle/>
          <a:p>
            <a:fld id="{E20E89E6-FE54-4E13-859C-1FA908D70D39}" type="slidenum">
              <a:rPr lang="ru-RU" smtClean="0"/>
              <a:pPr/>
              <a:t>4</a:t>
            </a:fld>
            <a:endParaRPr lang="ru-RU" dirty="0"/>
          </a:p>
        </p:txBody>
      </p:sp>
      <p:sp>
        <p:nvSpPr>
          <p:cNvPr id="10" name="Объект 9"/>
          <p:cNvSpPr>
            <a:spLocks noGrp="1"/>
          </p:cNvSpPr>
          <p:nvPr>
            <p:ph idx="1"/>
          </p:nvPr>
        </p:nvSpPr>
        <p:spPr>
          <a:xfrm>
            <a:off x="962025" y="1771650"/>
            <a:ext cx="8705155" cy="5324475"/>
          </a:xfrm>
        </p:spPr>
        <p:txBody>
          <a:bodyPr>
            <a:normAutofit fontScale="85000" lnSpcReduction="10000"/>
          </a:bodyPr>
          <a:lstStyle/>
          <a:p>
            <a:pPr algn="just"/>
            <a:r>
              <a:rPr lang="ru-RU" sz="1800" dirty="0" smtClean="0">
                <a:solidFill>
                  <a:schemeClr val="tx1"/>
                </a:solidFill>
              </a:rPr>
              <a:t>   </a:t>
            </a:r>
            <a:r>
              <a:rPr lang="ru-RU" sz="1800" dirty="0">
                <a:solidFill>
                  <a:schemeClr val="tx1"/>
                </a:solidFill>
              </a:rPr>
              <a:t>Для участия в электронном документообороте </a:t>
            </a:r>
            <a:r>
              <a:rPr lang="ru-RU" sz="1800" dirty="0" smtClean="0">
                <a:solidFill>
                  <a:schemeClr val="tx1"/>
                </a:solidFill>
              </a:rPr>
              <a:t>необходимо</a:t>
            </a:r>
            <a:r>
              <a:rPr lang="ru-RU" sz="1800" dirty="0">
                <a:solidFill>
                  <a:schemeClr val="tx1"/>
                </a:solidFill>
              </a:rPr>
              <a:t>:</a:t>
            </a:r>
          </a:p>
          <a:p>
            <a:pPr algn="just"/>
            <a:r>
              <a:rPr lang="ru-RU" sz="1800" dirty="0" smtClean="0">
                <a:solidFill>
                  <a:schemeClr val="tx1"/>
                </a:solidFill>
              </a:rPr>
              <a:t>1) Оформить </a:t>
            </a:r>
            <a:r>
              <a:rPr lang="ru-RU" sz="1800" dirty="0">
                <a:solidFill>
                  <a:schemeClr val="tx1"/>
                </a:solidFill>
              </a:rPr>
              <a:t>и представить Оператору электронного документооборота заявление об участии в электронном документообороте счетов-фактур в электронной форме </a:t>
            </a:r>
            <a:r>
              <a:rPr lang="ru-RU" sz="1800" dirty="0" smtClean="0">
                <a:solidFill>
                  <a:schemeClr val="tx1"/>
                </a:solidFill>
              </a:rPr>
              <a:t>по </a:t>
            </a:r>
            <a:r>
              <a:rPr lang="ru-RU" sz="1800" dirty="0">
                <a:solidFill>
                  <a:schemeClr val="tx1"/>
                </a:solidFill>
              </a:rPr>
              <a:t>телекоммуникационным каналам связи, в котором указываются следующие данные:</a:t>
            </a:r>
          </a:p>
          <a:p>
            <a:pPr algn="just"/>
            <a:r>
              <a:rPr lang="ru-RU" sz="1800" dirty="0" smtClean="0">
                <a:solidFill>
                  <a:schemeClr val="tx1"/>
                </a:solidFill>
              </a:rPr>
              <a:t>- полное </a:t>
            </a:r>
            <a:r>
              <a:rPr lang="ru-RU" sz="1800" dirty="0">
                <a:solidFill>
                  <a:schemeClr val="tx1"/>
                </a:solidFill>
              </a:rPr>
              <a:t>наименование организации </a:t>
            </a:r>
            <a:r>
              <a:rPr lang="ru-RU" sz="1800" dirty="0" smtClean="0">
                <a:solidFill>
                  <a:schemeClr val="tx1"/>
                </a:solidFill>
              </a:rPr>
              <a:t>(ФИО </a:t>
            </a:r>
            <a:r>
              <a:rPr lang="ru-RU" sz="1800" dirty="0">
                <a:solidFill>
                  <a:schemeClr val="tx1"/>
                </a:solidFill>
              </a:rPr>
              <a:t>индивидуального предпринимателя);</a:t>
            </a:r>
          </a:p>
          <a:p>
            <a:pPr algn="just"/>
            <a:r>
              <a:rPr lang="ru-RU" sz="1800" dirty="0" smtClean="0">
                <a:solidFill>
                  <a:schemeClr val="tx1"/>
                </a:solidFill>
              </a:rPr>
              <a:t>- адрес </a:t>
            </a:r>
            <a:r>
              <a:rPr lang="ru-RU" sz="1800" dirty="0">
                <a:solidFill>
                  <a:schemeClr val="tx1"/>
                </a:solidFill>
              </a:rPr>
              <a:t>юридического лица в пределах места нахождения юридического лица (место жительства </a:t>
            </a:r>
            <a:r>
              <a:rPr lang="ru-RU" sz="1800" dirty="0" smtClean="0">
                <a:solidFill>
                  <a:schemeClr val="tx1"/>
                </a:solidFill>
              </a:rPr>
              <a:t>индивидуального предпринимателя);</a:t>
            </a:r>
            <a:endParaRPr lang="ru-RU" sz="1800" dirty="0">
              <a:solidFill>
                <a:schemeClr val="tx1"/>
              </a:solidFill>
            </a:endParaRPr>
          </a:p>
          <a:p>
            <a:pPr algn="just"/>
            <a:r>
              <a:rPr lang="ru-RU" sz="1800" dirty="0" smtClean="0">
                <a:solidFill>
                  <a:schemeClr val="tx1"/>
                </a:solidFill>
              </a:rPr>
              <a:t>- идентификационный </a:t>
            </a:r>
            <a:r>
              <a:rPr lang="ru-RU" sz="1800" dirty="0">
                <a:solidFill>
                  <a:schemeClr val="tx1"/>
                </a:solidFill>
              </a:rPr>
              <a:t>номер налогоплательщика организации (индивидуального предпринимателя);</a:t>
            </a:r>
          </a:p>
          <a:p>
            <a:pPr algn="just"/>
            <a:r>
              <a:rPr lang="ru-RU" sz="1800" dirty="0" smtClean="0">
                <a:solidFill>
                  <a:schemeClr val="tx1"/>
                </a:solidFill>
              </a:rPr>
              <a:t>- сведения </a:t>
            </a:r>
            <a:r>
              <a:rPr lang="ru-RU" sz="1800" dirty="0">
                <a:solidFill>
                  <a:schemeClr val="tx1"/>
                </a:solidFill>
              </a:rPr>
              <a:t>о владельцах квалифицированных сертификатов ключей проверки электронной подписи и реквизиты квалифицированных сертификатов ключей проверки электронной подписи;</a:t>
            </a:r>
          </a:p>
          <a:p>
            <a:pPr algn="just"/>
            <a:r>
              <a:rPr lang="ru-RU" sz="1800" dirty="0" smtClean="0">
                <a:solidFill>
                  <a:schemeClr val="tx1"/>
                </a:solidFill>
              </a:rPr>
              <a:t>- контактные </a:t>
            </a:r>
            <a:r>
              <a:rPr lang="ru-RU" sz="1800" dirty="0">
                <a:solidFill>
                  <a:schemeClr val="tx1"/>
                </a:solidFill>
              </a:rPr>
              <a:t>данные организации (индивидуального предпринимателя);</a:t>
            </a:r>
          </a:p>
          <a:p>
            <a:pPr algn="just"/>
            <a:r>
              <a:rPr lang="ru-RU" sz="1800" dirty="0" smtClean="0">
                <a:solidFill>
                  <a:schemeClr val="tx1"/>
                </a:solidFill>
              </a:rPr>
              <a:t>- сведения </a:t>
            </a:r>
            <a:r>
              <a:rPr lang="ru-RU" sz="1800" dirty="0">
                <a:solidFill>
                  <a:schemeClr val="tx1"/>
                </a:solidFill>
              </a:rPr>
              <a:t>о налоговом органе, в котором состоит на учете организация (индивидуальный предприниматель);</a:t>
            </a:r>
          </a:p>
          <a:p>
            <a:pPr algn="just"/>
            <a:r>
              <a:rPr lang="ru-RU" sz="1800" dirty="0" smtClean="0">
                <a:solidFill>
                  <a:schemeClr val="tx1"/>
                </a:solidFill>
              </a:rPr>
              <a:t>- сведения </a:t>
            </a:r>
            <a:r>
              <a:rPr lang="ru-RU" sz="1800" dirty="0">
                <a:solidFill>
                  <a:schemeClr val="tx1"/>
                </a:solidFill>
              </a:rPr>
              <a:t>о согласии на предоставление сведений другому Оператору электронного документооборота для целей оказания услуг в рамках электронного документооборота счетов-фактур в электронной форме между продавцом и покупателем;</a:t>
            </a:r>
          </a:p>
          <a:p>
            <a:pPr algn="just"/>
            <a:r>
              <a:rPr lang="ru-RU" sz="1800" dirty="0" smtClean="0">
                <a:solidFill>
                  <a:schemeClr val="tx1"/>
                </a:solidFill>
              </a:rPr>
              <a:t>2) Получить </a:t>
            </a:r>
            <a:r>
              <a:rPr lang="ru-RU" sz="1800" dirty="0">
                <a:solidFill>
                  <a:schemeClr val="tx1"/>
                </a:solidFill>
              </a:rPr>
              <a:t>у Оператора электронного документооборота идентификатор участника электронного документооборота, реквизиты доступа и другие данные, необходимые для подключения к электронному документообороту счетов-фактур в электронной форме.</a:t>
            </a:r>
            <a:endParaRPr lang="ru-RU" sz="1800"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75160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585731519"/>
              </p:ext>
            </p:extLst>
          </p:nvPr>
        </p:nvGraphicFramePr>
        <p:xfrm>
          <a:off x="738188" y="324248"/>
          <a:ext cx="9000999" cy="1008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1"/>
          </p:nvPr>
        </p:nvSpPr>
        <p:spPr/>
        <p:txBody>
          <a:bodyPr/>
          <a:lstStyle/>
          <a:p>
            <a:fld id="{E20E89E6-FE54-4E13-859C-1FA908D70D39}" type="slidenum">
              <a:rPr lang="ru-RU" smtClean="0"/>
              <a:pPr/>
              <a:t>5</a:t>
            </a:fld>
            <a:endParaRPr lang="ru-RU" dirty="0"/>
          </a:p>
        </p:txBody>
      </p:sp>
      <p:sp>
        <p:nvSpPr>
          <p:cNvPr id="2" name="Прямоугольник 1"/>
          <p:cNvSpPr/>
          <p:nvPr/>
        </p:nvSpPr>
        <p:spPr>
          <a:xfrm>
            <a:off x="810196" y="1836415"/>
            <a:ext cx="8856984" cy="4447371"/>
          </a:xfrm>
          <a:prstGeom prst="rect">
            <a:avLst/>
          </a:prstGeom>
        </p:spPr>
        <p:txBody>
          <a:bodyPr wrap="square">
            <a:spAutoFit/>
          </a:bodyPr>
          <a:lstStyle/>
          <a:p>
            <a:endParaRPr lang="ru-RU" sz="1100" dirty="0">
              <a:solidFill>
                <a:srgbClr val="000000"/>
              </a:solidFill>
            </a:endParaRPr>
          </a:p>
          <a:p>
            <a:endParaRPr lang="ru-RU" sz="2000" dirty="0" smtClean="0">
              <a:solidFill>
                <a:srgbClr val="000000"/>
              </a:solidFill>
            </a:endParaRPr>
          </a:p>
          <a:p>
            <a:pPr indent="450000" algn="just"/>
            <a:r>
              <a:rPr lang="ru-RU" sz="1800" i="1" dirty="0" smtClean="0">
                <a:solidFill>
                  <a:srgbClr val="000000"/>
                </a:solidFill>
                <a:latin typeface="Times New Roman" pitchFamily="18" charset="0"/>
                <a:cs typeface="Times New Roman" pitchFamily="18" charset="0"/>
              </a:rPr>
              <a:t>- Мгновенная доставка документа;</a:t>
            </a:r>
            <a:endParaRPr lang="ru-RU" sz="1800" b="1" i="1" dirty="0" smtClean="0">
              <a:solidFill>
                <a:srgbClr val="000000"/>
              </a:solidFill>
              <a:latin typeface="Times New Roman" pitchFamily="18" charset="0"/>
              <a:cs typeface="Times New Roman" pitchFamily="18" charset="0"/>
            </a:endParaRPr>
          </a:p>
          <a:p>
            <a:pPr indent="450000" algn="just"/>
            <a:endParaRPr lang="ru-RU" sz="1800" i="1" dirty="0" smtClean="0">
              <a:solidFill>
                <a:srgbClr val="000000"/>
              </a:solidFill>
              <a:latin typeface="Times New Roman" pitchFamily="18" charset="0"/>
              <a:cs typeface="Times New Roman" pitchFamily="18" charset="0"/>
            </a:endParaRPr>
          </a:p>
          <a:p>
            <a:pPr indent="450000" algn="just"/>
            <a:r>
              <a:rPr lang="ru-RU" sz="1800" i="1" dirty="0" smtClean="0">
                <a:solidFill>
                  <a:srgbClr val="000000"/>
                </a:solidFill>
                <a:latin typeface="Times New Roman" pitchFamily="18" charset="0"/>
                <a:cs typeface="Times New Roman" pitchFamily="18" charset="0"/>
              </a:rPr>
              <a:t>- Снижение бумажного документооборота;</a:t>
            </a:r>
          </a:p>
          <a:p>
            <a:pPr indent="450000" algn="just"/>
            <a:endParaRPr lang="ru-RU" sz="1800" i="1" dirty="0" smtClean="0">
              <a:solidFill>
                <a:srgbClr val="000000"/>
              </a:solidFill>
              <a:latin typeface="Times New Roman" pitchFamily="18" charset="0"/>
              <a:cs typeface="Times New Roman" pitchFamily="18" charset="0"/>
            </a:endParaRPr>
          </a:p>
          <a:p>
            <a:pPr indent="450000" algn="just"/>
            <a:r>
              <a:rPr lang="ru-RU" sz="1800" i="1" dirty="0" smtClean="0">
                <a:solidFill>
                  <a:srgbClr val="000000"/>
                </a:solidFill>
                <a:latin typeface="Times New Roman" pitchFamily="18" charset="0"/>
                <a:cs typeface="Times New Roman" pitchFamily="18" charset="0"/>
              </a:rPr>
              <a:t>- Гарантия защиты электронного документа;</a:t>
            </a:r>
          </a:p>
          <a:p>
            <a:pPr indent="450000" algn="just"/>
            <a:endParaRPr lang="ru-RU" sz="1800" i="1" dirty="0" smtClean="0">
              <a:solidFill>
                <a:srgbClr val="000000"/>
              </a:solidFill>
              <a:latin typeface="Times New Roman" pitchFamily="18" charset="0"/>
              <a:cs typeface="Times New Roman" pitchFamily="18" charset="0"/>
            </a:endParaRPr>
          </a:p>
          <a:p>
            <a:pPr indent="450000" algn="just"/>
            <a:r>
              <a:rPr lang="ru-RU" sz="1800" i="1" dirty="0" smtClean="0">
                <a:solidFill>
                  <a:srgbClr val="000000"/>
                </a:solidFill>
                <a:latin typeface="Times New Roman" pitchFamily="18" charset="0"/>
                <a:cs typeface="Times New Roman" pitchFamily="18" charset="0"/>
              </a:rPr>
              <a:t>- Гарантия сохранности электронного документа</a:t>
            </a:r>
            <a:r>
              <a:rPr lang="ru-RU" sz="1800" dirty="0" smtClean="0">
                <a:solidFill>
                  <a:srgbClr val="000000"/>
                </a:solidFill>
                <a:latin typeface="Times New Roman" pitchFamily="18" charset="0"/>
                <a:cs typeface="Times New Roman" pitchFamily="18" charset="0"/>
              </a:rPr>
              <a:t>.</a:t>
            </a:r>
          </a:p>
          <a:p>
            <a:pPr indent="450000" algn="just"/>
            <a:endParaRPr lang="ru-RU" sz="1800" dirty="0" smtClean="0">
              <a:solidFill>
                <a:srgbClr val="000000"/>
              </a:solidFill>
              <a:latin typeface="Times New Roman" pitchFamily="18" charset="0"/>
              <a:cs typeface="Times New Roman" pitchFamily="18" charset="0"/>
            </a:endParaRPr>
          </a:p>
          <a:p>
            <a:pPr indent="450000" algn="just"/>
            <a:endParaRPr lang="ru-RU" sz="1800" dirty="0" smtClean="0">
              <a:solidFill>
                <a:srgbClr val="000000"/>
              </a:solidFill>
              <a:latin typeface="Times New Roman" pitchFamily="18" charset="0"/>
              <a:cs typeface="Times New Roman" pitchFamily="18" charset="0"/>
            </a:endParaRPr>
          </a:p>
          <a:p>
            <a:pPr indent="450000" algn="just"/>
            <a:r>
              <a:rPr lang="ru-RU" sz="1800" b="1" dirty="0" smtClean="0"/>
              <a:t>Федеральная налоговая служба рекомендует ускорить </a:t>
            </a:r>
            <a:r>
              <a:rPr lang="ru-RU" sz="1800" b="1" dirty="0"/>
              <a:t>переход на электронный документооборот, в частности в части обмена электронными счетами-фактурами, с вашими контрагентами.</a:t>
            </a:r>
          </a:p>
          <a:p>
            <a:pPr indent="450000" algn="just"/>
            <a:endParaRPr lang="ru-RU" sz="1800" dirty="0" smtClean="0">
              <a:solidFill>
                <a:srgbClr val="000000"/>
              </a:solidFill>
              <a:latin typeface="Times New Roman" pitchFamily="18" charset="0"/>
              <a:cs typeface="Times New Roman" pitchFamily="18" charset="0"/>
            </a:endParaRPr>
          </a:p>
          <a:p>
            <a:pPr indent="450000" algn="just"/>
            <a:endParaRPr lang="ru-RU" sz="1800" dirty="0" smtClean="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79714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1"/>
          </p:nvPr>
        </p:nvSpPr>
        <p:spPr/>
        <p:txBody>
          <a:bodyPr/>
          <a:lstStyle/>
          <a:p>
            <a:fld id="{E20E89E6-FE54-4E13-859C-1FA908D70D39}" type="slidenum">
              <a:rPr lang="ru-RU" smtClean="0"/>
              <a:pPr/>
              <a:t>6</a:t>
            </a:fld>
            <a:endParaRPr lang="ru-RU" dirty="0"/>
          </a:p>
        </p:txBody>
      </p:sp>
      <p:sp>
        <p:nvSpPr>
          <p:cNvPr id="6" name="Заголовок 5"/>
          <p:cNvSpPr>
            <a:spLocks noGrp="1"/>
          </p:cNvSpPr>
          <p:nvPr>
            <p:ph type="title"/>
          </p:nvPr>
        </p:nvSpPr>
        <p:spPr>
          <a:xfrm>
            <a:off x="962026" y="552452"/>
            <a:ext cx="8580438" cy="10679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ormAutofit/>
          </a:bodyPr>
          <a:lstStyle/>
          <a:p>
            <a:pPr algn="ctr"/>
            <a:r>
              <a:rPr lang="ru-RU" sz="3200" dirty="0" smtClean="0"/>
              <a:t>Сервисы ФНС России </a:t>
            </a:r>
            <a:endParaRPr lang="ru-RU" sz="3200" dirty="0"/>
          </a:p>
        </p:txBody>
      </p:sp>
      <p:graphicFrame>
        <p:nvGraphicFramePr>
          <p:cNvPr id="13" name="Диаграмма 12"/>
          <p:cNvGraphicFramePr>
            <a:graphicFrameLocks/>
          </p:cNvGraphicFramePr>
          <p:nvPr>
            <p:extLst>
              <p:ext uri="{D42A27DB-BD31-4B8C-83A1-F6EECF244321}">
                <p14:modId xmlns:p14="http://schemas.microsoft.com/office/powerpoint/2010/main" val="2937694139"/>
              </p:ext>
            </p:extLst>
          </p:nvPr>
        </p:nvGraphicFramePr>
        <p:xfrm>
          <a:off x="5490716" y="3708623"/>
          <a:ext cx="4392488" cy="3456384"/>
        </p:xfrm>
        <a:graphic>
          <a:graphicData uri="http://schemas.openxmlformats.org/drawingml/2006/chart">
            <c:chart xmlns:c="http://schemas.openxmlformats.org/drawingml/2006/chart" xmlns:r="http://schemas.openxmlformats.org/officeDocument/2006/relationships" r:id="rId2"/>
          </a:graphicData>
        </a:graphic>
      </p:graphicFrame>
      <p:pic>
        <p:nvPicPr>
          <p:cNvPr id="1027" name="Picture 3"/>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463598" y="1771650"/>
            <a:ext cx="5558242" cy="532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291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2025" y="2628503"/>
            <a:ext cx="8561139" cy="720080"/>
          </a:xfrm>
        </p:spPr>
        <p:txBody>
          <a:bodyPr>
            <a:normAutofit fontScale="90000"/>
          </a:bodyPr>
          <a:lstStyle/>
          <a:p>
            <a:pPr algn="ctr"/>
            <a:r>
              <a:rPr lang="ru-RU" dirty="0"/>
              <a:t>Спасибо за внимание!</a:t>
            </a:r>
          </a:p>
        </p:txBody>
      </p:sp>
      <p:sp>
        <p:nvSpPr>
          <p:cNvPr id="4" name="Номер слайда 3"/>
          <p:cNvSpPr>
            <a:spLocks noGrp="1"/>
          </p:cNvSpPr>
          <p:nvPr>
            <p:ph type="sldNum" sz="quarter" idx="11"/>
          </p:nvPr>
        </p:nvSpPr>
        <p:spPr/>
        <p:txBody>
          <a:bodyPr/>
          <a:lstStyle/>
          <a:p>
            <a:fld id="{E20E89E6-FE54-4E13-859C-1FA908D70D39}" type="slidenum">
              <a:rPr lang="ru-RU" smtClean="0"/>
              <a:pPr/>
              <a:t>7</a:t>
            </a:fld>
            <a:endParaRPr lang="ru-RU" dirty="0"/>
          </a:p>
        </p:txBody>
      </p:sp>
      <p:sp>
        <p:nvSpPr>
          <p:cNvPr id="3" name="TextBox 2"/>
          <p:cNvSpPr txBox="1"/>
          <p:nvPr/>
        </p:nvSpPr>
        <p:spPr>
          <a:xfrm>
            <a:off x="4410596" y="5940871"/>
            <a:ext cx="4248472" cy="914400"/>
          </a:xfrm>
          <a:prstGeom prst="rect">
            <a:avLst/>
          </a:prstGeom>
        </p:spPr>
        <p:txBody>
          <a:bodyPr vert="horz" wrap="none" lIns="104306" tIns="52153" rIns="104306" bIns="52153" rtlCol="0" anchor="ctr">
            <a:norm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4800" b="1" i="0" u="none" strike="noStrike" kern="1200" cap="none" spc="0" normalizeH="0" baseline="0" noProof="0" dirty="0" smtClean="0">
              <a:ln>
                <a:noFill/>
              </a:ln>
              <a:solidFill>
                <a:srgbClr val="005AA9"/>
              </a:solidFill>
              <a:effectLst/>
              <a:uLnTx/>
              <a:uFillTx/>
              <a:latin typeface="+mj-lt"/>
              <a:ea typeface="+mj-ea"/>
              <a:cs typeface="+mj-cs"/>
            </a:endParaRPr>
          </a:p>
        </p:txBody>
      </p:sp>
      <p:sp>
        <p:nvSpPr>
          <p:cNvPr id="5" name="TextBox 4"/>
          <p:cNvSpPr txBox="1"/>
          <p:nvPr/>
        </p:nvSpPr>
        <p:spPr>
          <a:xfrm>
            <a:off x="850355" y="5940871"/>
            <a:ext cx="7056784" cy="914400"/>
          </a:xfrm>
          <a:prstGeom prst="rect">
            <a:avLst/>
          </a:prstGeom>
        </p:spPr>
        <p:txBody>
          <a:bodyPr vert="horz" wrap="none" lIns="104306" tIns="52153" rIns="104306" bIns="52153" rtlCol="0" anchor="ctr">
            <a:normAutofit/>
          </a:bodyPr>
          <a:lstStyle/>
          <a:p>
            <a:pPr>
              <a:spcBef>
                <a:spcPct val="0"/>
              </a:spcBef>
            </a:pPr>
            <a:r>
              <a:rPr lang="en-US" sz="2800" b="1" u="sng" dirty="0">
                <a:solidFill>
                  <a:srgbClr val="005AA9"/>
                </a:solidFill>
                <a:latin typeface="+mj-lt"/>
                <a:ea typeface="+mj-ea"/>
                <a:cs typeface="+mj-cs"/>
              </a:rPr>
              <a:t>okknds.r1900@tax.gov.ru</a:t>
            </a:r>
            <a:endParaRPr kumimoji="0" lang="ru-RU" sz="2800" b="1" i="0" u="sng" strike="noStrike" kern="1200" cap="none" spc="0" normalizeH="0" baseline="0" noProof="0" dirty="0" smtClean="0">
              <a:ln>
                <a:noFill/>
              </a:ln>
              <a:solidFill>
                <a:srgbClr val="005AA9"/>
              </a:solidFill>
              <a:effectLst/>
              <a:uLnTx/>
              <a:uFillTx/>
              <a:latin typeface="+mj-lt"/>
              <a:ea typeface="+mj-ea"/>
              <a:cs typeface="+mj-cs"/>
            </a:endParaRPr>
          </a:p>
        </p:txBody>
      </p:sp>
    </p:spTree>
    <p:extLst>
      <p:ext uri="{BB962C8B-B14F-4D97-AF65-F5344CB8AC3E}">
        <p14:creationId xmlns:p14="http://schemas.microsoft.com/office/powerpoint/2010/main" val="887917785"/>
      </p:ext>
    </p:extLst>
  </p:cSld>
  <p:clrMapOvr>
    <a:masterClrMapping/>
  </p:clrMapOvr>
</p:sld>
</file>

<file path=ppt/theme/theme1.xml><?xml version="1.0" encoding="utf-8"?>
<a:theme xmlns:a="http://schemas.openxmlformats.org/drawingml/2006/main" name="Переход с ЕНВД на иные системы налогообложен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Переход с ЕНВД на иные системы налогообложения</Template>
  <TotalTime>3132</TotalTime>
  <Words>368</Words>
  <Application>Microsoft Office PowerPoint</Application>
  <PresentationFormat>Произвольный</PresentationFormat>
  <Paragraphs>52</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Переход с ЕНВД на иные системы налогообложения</vt:lpstr>
      <vt:lpstr>Электронный документооборот с контрагентами.</vt:lpstr>
      <vt:lpstr>Презентация PowerPoint</vt:lpstr>
      <vt:lpstr>Презентация PowerPoint</vt:lpstr>
      <vt:lpstr>Презентация PowerPoint</vt:lpstr>
      <vt:lpstr>Презентация PowerPoint</vt:lpstr>
      <vt:lpstr>Сервисы ФНС России </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НАЛОГОВЫХ РЕЖИМОВ</dc:title>
  <dc:creator>Коваленко Снежанна Юрьевна</dc:creator>
  <cp:lastModifiedBy>Епифанцев Дмитрий Владимирович</cp:lastModifiedBy>
  <cp:revision>147</cp:revision>
  <cp:lastPrinted>2023-11-08T04:49:47Z</cp:lastPrinted>
  <dcterms:created xsi:type="dcterms:W3CDTF">2020-11-02T00:40:40Z</dcterms:created>
  <dcterms:modified xsi:type="dcterms:W3CDTF">2024-09-17T06:12:51Z</dcterms:modified>
</cp:coreProperties>
</file>